
<file path=[Content_Types].xml><?xml version="1.0" encoding="utf-8"?>
<Types xmlns="http://schemas.openxmlformats.org/package/2006/content-types">
  <Override PartName="/ppt/diagrams/layout2.xml" ContentType="application/vnd.openxmlformats-officedocument.drawingml.diagramLayout+xml"/>
  <Override PartName="/ppt/diagrams/layout9.xml" ContentType="application/vnd.openxmlformats-officedocument.drawingml.diagramLayout+xml"/>
  <Override PartName="/ppt/slides/slide14.xml" ContentType="application/vnd.openxmlformats-officedocument.presentationml.slide+xml"/>
  <Override PartName="/ppt/diagrams/data10.xml" ContentType="application/vnd.openxmlformats-officedocument.drawingml.diagramData+xml"/>
  <Default Extension="rels" ContentType="application/vnd.openxmlformats-package.relationships+xml"/>
  <Override PartName="/ppt/diagrams/colors8.xml" ContentType="application/vnd.openxmlformats-officedocument.drawingml.diagramColors+xml"/>
  <Override PartName="/ppt/diagrams/quickStyle5.xml" ContentType="application/vnd.openxmlformats-officedocument.drawingml.diagramStyle+xml"/>
  <Override PartName="/ppt/diagrams/colors1.xml" ContentType="application/vnd.openxmlformats-officedocument.drawingml.diagramColors+xml"/>
  <Default Extension="xml" ContentType="application/xml"/>
  <Override PartName="/ppt/tableStyles.xml" ContentType="application/vnd.openxmlformats-officedocument.presentationml.tableStyles+xml"/>
  <Override PartName="/ppt/notesSlides/notesSlide1.xml" ContentType="application/vnd.openxmlformats-officedocument.presentationml.notesSlide+xml"/>
  <Override PartName="/ppt/slides/slide28.xml" ContentType="application/vnd.openxmlformats-officedocument.presentationml.slide+xml"/>
  <Override PartName="/ppt/diagrams/drawing7.xml" ContentType="application/vnd.ms-office.drawingml.diagramDrawing+xml"/>
  <Override PartName="/ppt/slides/slide21.xml" ContentType="application/vnd.openxmlformats-officedocument.presentationml.slide+xml"/>
  <Override PartName="/ppt/slides/slide5.xml" ContentType="application/vnd.openxmlformats-officedocument.presentationml.slide+xml"/>
  <Override PartName="/ppt/diagrams/layout8.xml" ContentType="application/vnd.openxmlformats-officedocument.drawingml.diagramLayout+xml"/>
  <Override PartName="/ppt/slideLayouts/slideLayout5.xml" ContentType="application/vnd.openxmlformats-officedocument.presentationml.slideLayout+xml"/>
  <Override PartName="/ppt/diagrams/data4.xml" ContentType="application/vnd.openxmlformats-officedocument.drawingml.diagramData+xml"/>
  <Override PartName="/ppt/diagrams/layout1.xml" ContentType="application/vnd.openxmlformats-officedocument.drawingml.diagramLayout+xml"/>
  <Override PartName="/ppt/slides/slide13.xml" ContentType="application/vnd.openxmlformats-officedocument.presentationml.slide+xml"/>
  <Override PartName="/ppt/slideMasters/slideMaster1.xml" ContentType="application/vnd.openxmlformats-officedocument.presentationml.slideMaster+xml"/>
  <Override PartName="/ppt/diagrams/colors7.xml" ContentType="application/vnd.openxmlformats-officedocument.drawingml.diagramColors+xml"/>
  <Override PartName="/docProps/core.xml" ContentType="application/vnd.openxmlformats-package.core-properties+xml"/>
  <Override PartName="/ppt/diagrams/quickStyle4.xml" ContentType="application/vnd.openxmlformats-officedocument.drawingml.diagramStyle+xml"/>
  <Override PartName="/ppt/handoutMasters/handoutMaster1.xml" ContentType="application/vnd.openxmlformats-officedocument.presentationml.handoutMaster+xml"/>
  <Override PartName="/ppt/slides/slide27.xml" ContentType="application/vnd.openxmlformats-officedocument.presentationml.slide+xml"/>
  <Override PartName="/ppt/diagrams/drawing6.xml" ContentType="application/vnd.ms-office.drawingml.diagramDrawing+xml"/>
  <Override PartName="/ppt/slides/slide20.xml" ContentType="application/vnd.openxmlformats-officedocument.presentationml.slide+xml"/>
  <Override PartName="/ppt/slides/slide4.xml" ContentType="application/vnd.openxmlformats-officedocument.presentationml.slide+xml"/>
  <Override PartName="/ppt/diagrams/layout7.xml" ContentType="application/vnd.openxmlformats-officedocument.drawingml.diagramLayout+xml"/>
  <Override PartName="/ppt/slides/slide19.xml" ContentType="application/vnd.openxmlformats-officedocument.presentationml.slide+xml"/>
  <Override PartName="/ppt/diagrams/data3.xml" ContentType="application/vnd.openxmlformats-officedocument.drawingml.diagramData+xml"/>
  <Override PartName="/ppt/slideLayouts/slideLayout4.xml" ContentType="application/vnd.openxmlformats-officedocument.presentationml.slideLayout+xml"/>
  <Override PartName="/ppt/diagrams/colors10.xml" ContentType="application/vnd.openxmlformats-officedocument.drawingml.diagramColors+xml"/>
  <Override PartName="/ppt/slides/slide12.xml" ContentType="application/vnd.openxmlformats-officedocument.presentationml.slide+xml"/>
  <Override PartName="/ppt/diagrams/colors6.xml" ContentType="application/vnd.openxmlformats-officedocument.drawingml.diagramColors+xml"/>
  <Override PartName="/ppt/media/audio2.bin" ContentType="audio/unknown"/>
  <Override PartName="/ppt/diagrams/quickStyle3.xml" ContentType="application/vnd.openxmlformats-officedocument.drawingml.diagramStyle+xml"/>
  <Override PartName="/ppt/presProps.xml" ContentType="application/vnd.openxmlformats-officedocument.presentationml.presProps+xml"/>
  <Override PartName="/ppt/slides/slide26.xml" ContentType="application/vnd.openxmlformats-officedocument.presentationml.slide+xml"/>
  <Override PartName="/ppt/diagrams/drawing5.xml" ContentType="application/vnd.ms-office.drawingml.diagramDrawing+xml"/>
  <Override PartName="/ppt/diagrams/data9.xml" ContentType="application/vnd.openxmlformats-officedocument.drawingml.diagramData+xml"/>
  <Override PartName="/ppt/diagrams/layout6.xml" ContentType="application/vnd.openxmlformats-officedocument.drawingml.diagramLayout+xml"/>
  <Override PartName="/ppt/slides/slide3.xml" ContentType="application/vnd.openxmlformats-officedocument.presentationml.slide+xml"/>
  <Override PartName="/ppt/slides/slide18.xml" ContentType="application/vnd.openxmlformats-officedocument.presentationml.slide+xml"/>
  <Override PartName="/ppt/diagrams/data2.xml" ContentType="application/vnd.openxmlformats-officedocument.drawingml.diagramData+xml"/>
  <Override PartName="/ppt/slideLayouts/slideLayout3.xml" ContentType="application/vnd.openxmlformats-officedocument.presentationml.slideLayout+xml"/>
  <Override PartName="/ppt/slides/slide11.xml" ContentType="application/vnd.openxmlformats-officedocument.presentationml.slide+xml"/>
  <Override PartName="/ppt/diagrams/quickStyle9.xml" ContentType="application/vnd.openxmlformats-officedocument.drawingml.diagramStyle+xml"/>
  <Override PartName="/ppt/diagrams/colors5.xml" ContentType="application/vnd.openxmlformats-officedocument.drawingml.diagramColors+xml"/>
  <Override PartName="/ppt/media/audio1.bin" ContentType="audio/unknown"/>
  <Override PartName="/ppt/diagrams/quickStyle2.xml" ContentType="application/vnd.openxmlformats-officedocument.drawingml.diagramStyle+xml"/>
  <Override PartName="/ppt/slides/slide25.xml" ContentType="application/vnd.openxmlformats-officedocument.presentationml.slide+xml"/>
  <Override PartName="/ppt/slides/slide9.xml" ContentType="application/vnd.openxmlformats-officedocument.presentationml.slide+xml"/>
  <Override PartName="/ppt/diagrams/drawing4.xml" ContentType="application/vnd.ms-office.drawingml.diagramDrawing+xml"/>
  <Override PartName="/ppt/slideLayouts/slideLayout9.xml" ContentType="application/vnd.openxmlformats-officedocument.presentationml.slideLayout+xml"/>
  <Override PartName="/ppt/diagrams/data8.xml" ContentType="application/vnd.openxmlformats-officedocument.drawingml.diagramData+xml"/>
  <Override PartName="/ppt/diagrams/layout10.xml" ContentType="application/vnd.openxmlformats-officedocument.drawingml.diagramLayout+xml"/>
  <Override PartName="/ppt/diagrams/layout5.xml" ContentType="application/vnd.openxmlformats-officedocument.drawingml.diagramLayout+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diagrams/data1.xml" ContentType="application/vnd.openxmlformats-officedocument.drawingml.diagramData+xml"/>
  <Override PartName="/ppt/diagrams/quickStyle10.xml" ContentType="application/vnd.openxmlformats-officedocument.drawingml.diagramStyle+xml"/>
  <Override PartName="/ppt/slides/slide10.xml" ContentType="application/vnd.openxmlformats-officedocument.presentationml.slide+xml"/>
  <Override PartName="/ppt/diagrams/quickStyle8.xml" ContentType="application/vnd.openxmlformats-officedocument.drawingml.diagramStyle+xml"/>
  <Override PartName="/ppt/diagrams/colors4.xml" ContentType="application/vnd.openxmlformats-officedocument.drawingml.diagramColors+xml"/>
  <Override PartName="/docProps/app.xml" ContentType="application/vnd.openxmlformats-officedocument.extended-properties+xml"/>
  <Override PartName="/ppt/diagrams/quickStyle1.xml" ContentType="application/vnd.openxmlformats-officedocument.drawingml.diagramStyle+xml"/>
  <Override PartName="/ppt/theme/theme3.xml" ContentType="application/vnd.openxmlformats-officedocument.theme+xml"/>
  <Override PartName="/ppt/slides/slide24.xml" ContentType="application/vnd.openxmlformats-officedocument.presentationml.slide+xml"/>
  <Override PartName="/ppt/diagrams/drawing3.xml" ContentType="application/vnd.ms-office.drawingml.diagramDrawing+xml"/>
  <Override PartName="/ppt/slides/slide8.xml" ContentType="application/vnd.openxmlformats-officedocument.presentationml.slide+xml"/>
  <Override PartName="/ppt/slideLayouts/slideLayout8.xml" ContentType="application/vnd.openxmlformats-officedocument.presentationml.slideLayout+xml"/>
  <Override PartName="/ppt/diagrams/data7.xml" ContentType="application/vnd.openxmlformats-officedocument.drawingml.diagramData+xml"/>
  <Override PartName="/ppt/slides/slide1.xml" ContentType="application/vnd.openxmlformats-officedocument.presentationml.slide+xml"/>
  <Override PartName="/ppt/diagrams/layout4.xml" ContentType="application/vnd.openxmlformats-officedocument.drawingml.diagramLayout+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Override PartName="/ppt/diagrams/quickStyle7.xml" ContentType="application/vnd.openxmlformats-officedocument.drawingml.diagramStyle+xml"/>
  <Override PartName="/ppt/diagrams/colors3.xml" ContentType="application/vnd.openxmlformats-officedocument.drawingml.diagramColors+xml"/>
  <Override PartName="/ppt/notesSlides/notesSlide3.xml" ContentType="application/vnd.openxmlformats-officedocument.presentationml.notesSlide+xml"/>
  <Override PartName="/ppt/theme/theme2.xml" ContentType="application/vnd.openxmlformats-officedocument.theme+xml"/>
  <Override PartName="/ppt/diagrams/drawing9.xml" ContentType="application/vnd.ms-office.drawingml.diagramDrawing+xml"/>
  <Override PartName="/ppt/diagrams/drawing10.xml" ContentType="application/vnd.ms-office.drawingml.diagramDrawing+xml"/>
  <Override PartName="/ppt/slideLayouts/slideLayout11.xml" ContentType="application/vnd.openxmlformats-officedocument.presentationml.slideLayout+xml"/>
  <Override PartName="/ppt/slides/slide23.xml" ContentType="application/vnd.openxmlformats-officedocument.presentationml.slide+xml"/>
  <Override PartName="/ppt/diagrams/drawing2.xml" ContentType="application/vnd.ms-office.drawingml.diagramDrawing+xml"/>
  <Override PartName="/ppt/slides/slide7.xml" ContentType="application/vnd.openxmlformats-officedocument.presentationml.slide+xml"/>
  <Override PartName="/ppt/slideLayouts/slideLayout7.xml" ContentType="application/vnd.openxmlformats-officedocument.presentationml.slideLayout+xml"/>
  <Override PartName="/ppt/diagrams/data6.xml" ContentType="application/vnd.openxmlformats-officedocument.drawingml.diagramData+xml"/>
  <Override PartName="/ppt/diagrams/layout3.xml" ContentType="application/vnd.openxmlformats-officedocument.drawingml.diagramLayout+xml"/>
  <Override PartName="/ppt/notesMasters/notesMaster1.xml" ContentType="application/vnd.openxmlformats-officedocument.presentationml.notesMaster+xml"/>
  <Override PartName="/ppt/slides/slide15.xml" ContentType="application/vnd.openxmlformats-officedocument.presentationml.slide+xml"/>
  <Override PartName="/ppt/diagrams/colors9.xml" ContentType="application/vnd.openxmlformats-officedocument.drawingml.diagramColors+xml"/>
  <Override PartName="/ppt/diagrams/quickStyle6.xml" ContentType="application/vnd.openxmlformats-officedocument.drawingml.diagramStyle+xml"/>
  <Override PartName="/ppt/diagrams/colors2.xml" ContentType="application/vnd.openxmlformats-officedocument.drawingml.diagramColors+xml"/>
  <Override PartName="/ppt/notesSlides/notesSlide2.xml" ContentType="application/vnd.openxmlformats-officedocument.presentationml.notesSlide+xml"/>
  <Override PartName="/ppt/theme/theme1.xml" ContentType="application/vnd.openxmlformats-officedocument.theme+xml"/>
  <Override PartName="/ppt/diagrams/drawing8.xml" ContentType="application/vnd.ms-office.drawingml.diagramDrawing+xml"/>
  <Override PartName="/ppt/slides/slide22.xml" ContentType="application/vnd.openxmlformats-officedocument.presentationml.slide+xml"/>
  <Override PartName="/ppt/presentation.xml" ContentType="application/vnd.openxmlformats-officedocument.presentationml.presentation.main+xml"/>
  <Override PartName="/ppt/slideLayouts/slideLayout10.xml" ContentType="application/vnd.openxmlformats-officedocument.presentationml.slideLayout+xml"/>
  <Override PartName="/ppt/slides/slide6.xml" ContentType="application/vnd.openxmlformats-officedocument.presentationml.slide+xml"/>
  <Override PartName="/ppt/diagrams/drawing1.xml" ContentType="application/vnd.ms-office.drawingml.diagramDrawing+xml"/>
  <Override PartName="/ppt/slideLayouts/slideLayout6.xml" ContentType="application/vnd.openxmlformats-officedocument.presentationml.slideLayout+xml"/>
  <Override PartName="/ppt/diagrams/data5.xml" ContentType="application/vnd.openxmlformats-officedocument.drawingml.diagramData+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30"/>
  </p:notesMasterIdLst>
  <p:handoutMasterIdLst>
    <p:handoutMasterId r:id="rId31"/>
  </p:handoutMasterIdLst>
  <p:sldIdLst>
    <p:sldId id="271" r:id="rId2"/>
    <p:sldId id="256" r:id="rId3"/>
    <p:sldId id="272" r:id="rId4"/>
    <p:sldId id="274" r:id="rId5"/>
    <p:sldId id="267" r:id="rId6"/>
    <p:sldId id="277" r:id="rId7"/>
    <p:sldId id="296" r:id="rId8"/>
    <p:sldId id="294" r:id="rId9"/>
    <p:sldId id="290" r:id="rId10"/>
    <p:sldId id="278" r:id="rId11"/>
    <p:sldId id="276" r:id="rId12"/>
    <p:sldId id="300" r:id="rId13"/>
    <p:sldId id="301" r:id="rId14"/>
    <p:sldId id="279" r:id="rId15"/>
    <p:sldId id="291" r:id="rId16"/>
    <p:sldId id="292" r:id="rId17"/>
    <p:sldId id="280" r:id="rId18"/>
    <p:sldId id="281" r:id="rId19"/>
    <p:sldId id="282" r:id="rId20"/>
    <p:sldId id="286" r:id="rId21"/>
    <p:sldId id="295" r:id="rId22"/>
    <p:sldId id="285" r:id="rId23"/>
    <p:sldId id="293" r:id="rId24"/>
    <p:sldId id="287" r:id="rId25"/>
    <p:sldId id="288" r:id="rId26"/>
    <p:sldId id="297" r:id="rId27"/>
    <p:sldId id="299" r:id="rId28"/>
    <p:sldId id="289"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loop="1" showNarration="1">
    <p:kiosk/>
    <p:sldAll/>
    <p:penClr>
      <a:schemeClr val="tx1"/>
    </p:penClr>
    <p:extLst>
      <p:ext uri="{EC167BDD-8182-4AB7-AECC-EB403E3ABB37}">
        <p14:laserClr xmlns:p14="http://schemas.microsoft.com/office/powerpoint/2010/main" xmlns:p="http://schemas.openxmlformats.org/presentationml/2006/main" xmlns:r="http://schemas.openxmlformats.org/officeDocument/2006/relationships" xmlns:a="http://schemas.openxmlformats.org/drawingml/2006/main" xmlns="">
          <a:srgbClr val="FF0000"/>
        </p14:laserClr>
      </p:ext>
      <p:ext uri="{2FDB2607-1784-4EEB-B798-7EB5836EED8A}">
        <p14:showMediaCtrls xmlns:p14="http://schemas.microsoft.com/office/powerpoint/2010/main" xmlns:p="http://schemas.openxmlformats.org/presentationml/2006/main" xmlns:r="http://schemas.openxmlformats.org/officeDocument/2006/relationships" xmlns:a="http://schemas.openxmlformats.org/drawingml/2006/main" xmlns="" val="1"/>
      </p:ext>
    </p:extLst>
  </p:showPr>
  <p:clrMru>
    <a:srgbClr val="FA6969"/>
  </p:clrMru>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2" d="100"/>
          <a:sy n="92" d="100"/>
        </p:scale>
        <p:origin x="-816"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interSettings" Target="printerSettings/printerSettings1.bin"/><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esProps" Target="presProps.xml"/><Relationship Id="rId34" Type="http://schemas.openxmlformats.org/officeDocument/2006/relationships/viewProps" Target="viewProps.xml"/><Relationship Id="rId35" Type="http://schemas.openxmlformats.org/officeDocument/2006/relationships/theme" Target="theme/theme1.xml"/><Relationship Id="rId3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tx1"/>
              </a:solidFill>
            </a:rPr>
            <a:t>1</a:t>
          </a:r>
          <a:endParaRPr lang="en-US" dirty="0">
            <a:solidFill>
              <a:schemeClr val="tx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91" custLinFactNeighborY="-417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F622DFCB-D97B-B04A-9BEA-6E05B015D020}" type="presOf" srcId="{75A4F27C-108F-7240-9EAD-93E74D2CF6C1}" destId="{41E3B594-567D-DF48-9AF9-2EABCE0CCACC}" srcOrd="0" destOrd="0" presId="urn:microsoft.com/office/officeart/2005/8/layout/chart3"/>
    <dgm:cxn modelId="{9AAFD403-5E46-BB41-93FB-0ECC6843CA9E}" type="presOf" srcId="{2AED7361-EE21-7A43-AAC7-15769DACEFDC}" destId="{4B4A7F1C-59E1-E94F-8BC5-2FB403D9DCFE}" srcOrd="0" destOrd="0" presId="urn:microsoft.com/office/officeart/2005/8/layout/chart3"/>
    <dgm:cxn modelId="{69361AA9-2695-3346-A6F5-E9C5299C8302}" type="presOf" srcId="{67DC9BBF-F1C2-684C-9D8B-7560C05E3A94}" destId="{DD8B9F35-03EA-8240-A1F3-7F085784D842}" srcOrd="0" destOrd="0" presId="urn:microsoft.com/office/officeart/2005/8/layout/chart3"/>
    <dgm:cxn modelId="{A3872FB4-DA3A-004F-935A-300BD918BE67}" type="presOf" srcId="{8DEA5E5C-A133-6E4A-B001-1A714B63AD84}" destId="{A6B77018-2A81-DA4F-B201-581AF91B9A68}" srcOrd="1" destOrd="0" presId="urn:microsoft.com/office/officeart/2005/8/layout/chart3"/>
    <dgm:cxn modelId="{D4A1B133-0F0A-EF4F-A32A-8CC8B4FCEA83}" type="presOf" srcId="{5D454EA2-7C0F-6E46-8F5A-A9674BCA7E3C}" destId="{A84C6DA5-DB0B-3842-9332-4332297FC418}" srcOrd="0"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0D4B622A-6608-8B4D-806D-62F809A76627}" type="presOf" srcId="{8DEA5E5C-A133-6E4A-B001-1A714B63AD84}" destId="{ACE19BAF-B40B-9C43-8C52-88F25225BA1A}" srcOrd="0" destOrd="0" presId="urn:microsoft.com/office/officeart/2005/8/layout/chart3"/>
    <dgm:cxn modelId="{B3E469A6-A1F3-B146-9378-9A8E7F01F93F}" srcId="{2AED7361-EE21-7A43-AAC7-15769DACEFDC}" destId="{5D454EA2-7C0F-6E46-8F5A-A9674BCA7E3C}" srcOrd="1" destOrd="0" parTransId="{78C39BD6-0617-8F4F-ADFA-96A97E8D85B2}" sibTransId="{68548AE8-2465-234F-BE95-FDDFE05AC8B2}"/>
    <dgm:cxn modelId="{7A079C64-DA75-A245-80E6-F7FC2FF77A6F}" srcId="{2AED7361-EE21-7A43-AAC7-15769DACEFDC}" destId="{67DC9BBF-F1C2-684C-9D8B-7560C05E3A94}" srcOrd="3" destOrd="0" parTransId="{03AC7077-9CA1-C041-9DD0-3C91F899B1B9}" sibTransId="{E5B0F3DD-B826-EF49-8889-712C46CEE8CF}"/>
    <dgm:cxn modelId="{608D39AB-7ADE-8B47-9D85-D11CD9250031}" type="presOf" srcId="{67DC9BBF-F1C2-684C-9D8B-7560C05E3A94}" destId="{F4BA66FF-7A9B-A94E-8EED-9646BA3CD69C}" srcOrd="1"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D86C2E2F-D6A5-8147-B51A-6F04F0F803B7}" type="presOf" srcId="{5D454EA2-7C0F-6E46-8F5A-A9674BCA7E3C}" destId="{541F3235-4420-3747-B4C4-F21755BD306A}" srcOrd="1" destOrd="0" presId="urn:microsoft.com/office/officeart/2005/8/layout/chart3"/>
    <dgm:cxn modelId="{57B70146-324C-E942-80B2-5966B464F56B}" type="presOf" srcId="{75A4F27C-108F-7240-9EAD-93E74D2CF6C1}" destId="{31FAC456-90AD-2A4F-A8D2-264550B46CC6}" srcOrd="1" destOrd="0" presId="urn:microsoft.com/office/officeart/2005/8/layout/chart3"/>
    <dgm:cxn modelId="{68E6C5EF-832C-D24F-AF3E-C68EFC30F0AB}" type="presParOf" srcId="{4B4A7F1C-59E1-E94F-8BC5-2FB403D9DCFE}" destId="{41E3B594-567D-DF48-9AF9-2EABCE0CCACC}" srcOrd="0" destOrd="0" presId="urn:microsoft.com/office/officeart/2005/8/layout/chart3"/>
    <dgm:cxn modelId="{50CF465A-326F-3D42-96AC-1278D6EE6312}" type="presParOf" srcId="{4B4A7F1C-59E1-E94F-8BC5-2FB403D9DCFE}" destId="{31FAC456-90AD-2A4F-A8D2-264550B46CC6}" srcOrd="1" destOrd="0" presId="urn:microsoft.com/office/officeart/2005/8/layout/chart3"/>
    <dgm:cxn modelId="{794C4FC3-8094-7244-8B2E-E90A18DB5787}" type="presParOf" srcId="{4B4A7F1C-59E1-E94F-8BC5-2FB403D9DCFE}" destId="{A84C6DA5-DB0B-3842-9332-4332297FC418}" srcOrd="2" destOrd="0" presId="urn:microsoft.com/office/officeart/2005/8/layout/chart3"/>
    <dgm:cxn modelId="{91A3DB56-7DB6-094A-8E6C-58C83D13C080}" type="presParOf" srcId="{4B4A7F1C-59E1-E94F-8BC5-2FB403D9DCFE}" destId="{541F3235-4420-3747-B4C4-F21755BD306A}" srcOrd="3" destOrd="0" presId="urn:microsoft.com/office/officeart/2005/8/layout/chart3"/>
    <dgm:cxn modelId="{C7EC03B7-2A2A-AF45-B635-2A9EF6F1EB19}" type="presParOf" srcId="{4B4A7F1C-59E1-E94F-8BC5-2FB403D9DCFE}" destId="{ACE19BAF-B40B-9C43-8C52-88F25225BA1A}" srcOrd="4" destOrd="0" presId="urn:microsoft.com/office/officeart/2005/8/layout/chart3"/>
    <dgm:cxn modelId="{7ECA65FF-F477-6047-913D-E4DF434BCCDC}" type="presParOf" srcId="{4B4A7F1C-59E1-E94F-8BC5-2FB403D9DCFE}" destId="{A6B77018-2A81-DA4F-B201-581AF91B9A68}" srcOrd="5" destOrd="0" presId="urn:microsoft.com/office/officeart/2005/8/layout/chart3"/>
    <dgm:cxn modelId="{A059A2C1-7BBA-EE42-AD80-FCD09197A00A}" type="presParOf" srcId="{4B4A7F1C-59E1-E94F-8BC5-2FB403D9DCFE}" destId="{DD8B9F35-03EA-8240-A1F3-7F085784D842}" srcOrd="6" destOrd="0" presId="urn:microsoft.com/office/officeart/2005/8/layout/chart3"/>
    <dgm:cxn modelId="{78A12C0C-A38B-1743-87CB-837FC7E2F0A6}"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rgbClr val="FF0000"/>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FF0000"/>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730" custLinFactNeighborY="204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custLinFactNeighborX="-471" custLinFactNeighborY="1395"/>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custLinFactNeighborX="-6308" custLinFactNeighborY="-6312"/>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11C0F392-BE79-B845-89C6-EF1D4F53C8CB}" type="presOf" srcId="{75A4F27C-108F-7240-9EAD-93E74D2CF6C1}" destId="{41E3B594-567D-DF48-9AF9-2EABCE0CCACC}" srcOrd="0" destOrd="0" presId="urn:microsoft.com/office/officeart/2005/8/layout/chart3"/>
    <dgm:cxn modelId="{2C66BEE2-FA3C-A045-B155-F9E0D021A2F5}" type="presOf" srcId="{75A4F27C-108F-7240-9EAD-93E74D2CF6C1}" destId="{31FAC456-90AD-2A4F-A8D2-264550B46CC6}" srcOrd="1" destOrd="0" presId="urn:microsoft.com/office/officeart/2005/8/layout/chart3"/>
    <dgm:cxn modelId="{E1860123-B522-C748-A6D8-05B2FBF824E5}" type="presOf" srcId="{8DEA5E5C-A133-6E4A-B001-1A714B63AD84}" destId="{ACE19BAF-B40B-9C43-8C52-88F25225BA1A}" srcOrd="0" destOrd="0" presId="urn:microsoft.com/office/officeart/2005/8/layout/chart3"/>
    <dgm:cxn modelId="{DCB98772-9D32-0940-96AB-AE1B576FCF8B}" type="presOf" srcId="{2AED7361-EE21-7A43-AAC7-15769DACEFDC}" destId="{4B4A7F1C-59E1-E94F-8BC5-2FB403D9DCFE}" srcOrd="0"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5FA8490A-95D8-4142-966A-377FBF84DF8D}" type="presOf" srcId="{8DEA5E5C-A133-6E4A-B001-1A714B63AD84}" destId="{A6B77018-2A81-DA4F-B201-581AF91B9A68}" srcOrd="1" destOrd="0" presId="urn:microsoft.com/office/officeart/2005/8/layout/chart3"/>
    <dgm:cxn modelId="{7A6A8ADC-3A9E-2E4A-AD2F-88ECD271E737}" type="presOf" srcId="{5D454EA2-7C0F-6E46-8F5A-A9674BCA7E3C}" destId="{541F3235-4420-3747-B4C4-F21755BD306A}" srcOrd="1" destOrd="0" presId="urn:microsoft.com/office/officeart/2005/8/layout/chart3"/>
    <dgm:cxn modelId="{B3E469A6-A1F3-B146-9378-9A8E7F01F93F}" srcId="{2AED7361-EE21-7A43-AAC7-15769DACEFDC}" destId="{5D454EA2-7C0F-6E46-8F5A-A9674BCA7E3C}" srcOrd="1" destOrd="0" parTransId="{78C39BD6-0617-8F4F-ADFA-96A97E8D85B2}" sibTransId="{68548AE8-2465-234F-BE95-FDDFE05AC8B2}"/>
    <dgm:cxn modelId="{1898CDA3-6904-B145-8D9F-E0E65CD659E9}" type="presOf" srcId="{5D454EA2-7C0F-6E46-8F5A-A9674BCA7E3C}" destId="{A84C6DA5-DB0B-3842-9332-4332297FC418}" srcOrd="0"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0C1F9CBD-733B-B845-8075-0F3676016EA8}" srcId="{2AED7361-EE21-7A43-AAC7-15769DACEFDC}" destId="{8DEA5E5C-A133-6E4A-B001-1A714B63AD84}" srcOrd="2" destOrd="0" parTransId="{E13F77F7-17AE-4641-BCC3-368EE977F9D3}" sibTransId="{CA7196E8-8B7E-3942-A16D-BA122E18AC34}"/>
    <dgm:cxn modelId="{F1CCCE07-0495-1147-821C-DFFAC3B08473}" type="presOf" srcId="{67DC9BBF-F1C2-684C-9D8B-7560C05E3A94}" destId="{F4BA66FF-7A9B-A94E-8EED-9646BA3CD69C}" srcOrd="1" destOrd="0" presId="urn:microsoft.com/office/officeart/2005/8/layout/chart3"/>
    <dgm:cxn modelId="{AA9F1D64-F093-6347-B702-6AB07AAEBA25}" type="presOf" srcId="{67DC9BBF-F1C2-684C-9D8B-7560C05E3A94}" destId="{DD8B9F35-03EA-8240-A1F3-7F085784D842}" srcOrd="0" destOrd="0" presId="urn:microsoft.com/office/officeart/2005/8/layout/chart3"/>
    <dgm:cxn modelId="{F4296715-CECE-4F45-92D6-845C59D2D78A}" type="presParOf" srcId="{4B4A7F1C-59E1-E94F-8BC5-2FB403D9DCFE}" destId="{41E3B594-567D-DF48-9AF9-2EABCE0CCACC}" srcOrd="0" destOrd="0" presId="urn:microsoft.com/office/officeart/2005/8/layout/chart3"/>
    <dgm:cxn modelId="{23E8092A-ABE9-F043-9CB9-60CBA5A31551}" type="presParOf" srcId="{4B4A7F1C-59E1-E94F-8BC5-2FB403D9DCFE}" destId="{31FAC456-90AD-2A4F-A8D2-264550B46CC6}" srcOrd="1" destOrd="0" presId="urn:microsoft.com/office/officeart/2005/8/layout/chart3"/>
    <dgm:cxn modelId="{34BC7BF9-D1B3-AB41-8FB1-5F8B620F9DF4}" type="presParOf" srcId="{4B4A7F1C-59E1-E94F-8BC5-2FB403D9DCFE}" destId="{A84C6DA5-DB0B-3842-9332-4332297FC418}" srcOrd="2" destOrd="0" presId="urn:microsoft.com/office/officeart/2005/8/layout/chart3"/>
    <dgm:cxn modelId="{769BAAC9-50C7-A548-BC02-9B58358E31FE}" type="presParOf" srcId="{4B4A7F1C-59E1-E94F-8BC5-2FB403D9DCFE}" destId="{541F3235-4420-3747-B4C4-F21755BD306A}" srcOrd="3" destOrd="0" presId="urn:microsoft.com/office/officeart/2005/8/layout/chart3"/>
    <dgm:cxn modelId="{B8B09B39-D643-D443-B6A8-A7787123AC74}" type="presParOf" srcId="{4B4A7F1C-59E1-E94F-8BC5-2FB403D9DCFE}" destId="{ACE19BAF-B40B-9C43-8C52-88F25225BA1A}" srcOrd="4" destOrd="0" presId="urn:microsoft.com/office/officeart/2005/8/layout/chart3"/>
    <dgm:cxn modelId="{2B26E5C2-1ED6-C649-B684-79693FDB489B}" type="presParOf" srcId="{4B4A7F1C-59E1-E94F-8BC5-2FB403D9DCFE}" destId="{A6B77018-2A81-DA4F-B201-581AF91B9A68}" srcOrd="5" destOrd="0" presId="urn:microsoft.com/office/officeart/2005/8/layout/chart3"/>
    <dgm:cxn modelId="{7973A2CF-0B32-C24A-92F3-3DF1A1609B4A}" type="presParOf" srcId="{4B4A7F1C-59E1-E94F-8BC5-2FB403D9DCFE}" destId="{DD8B9F35-03EA-8240-A1F3-7F085784D842}" srcOrd="6" destOrd="0" presId="urn:microsoft.com/office/officeart/2005/8/layout/chart3"/>
    <dgm:cxn modelId="{14D3C7B6-1824-F247-AD00-BD826295351A}" type="presParOf" srcId="{4B4A7F1C-59E1-E94F-8BC5-2FB403D9DCFE}" destId="{F4BA66FF-7A9B-A94E-8EED-9646BA3CD69C}" srcOrd="7" destOrd="0" presId="urn:microsoft.com/office/officeart/2005/8/layout/chart3"/>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tx1"/>
              </a:solidFill>
            </a:rPr>
            <a:t>1</a:t>
          </a:r>
          <a:endParaRPr lang="en-US" dirty="0">
            <a:solidFill>
              <a:schemeClr val="tx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91" custLinFactNeighborY="-417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BAE6750B-7F73-CE48-A0FD-D80597C31CE3}" type="presOf" srcId="{8DEA5E5C-A133-6E4A-B001-1A714B63AD84}" destId="{A6B77018-2A81-DA4F-B201-581AF91B9A68}" srcOrd="1"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B3E469A6-A1F3-B146-9378-9A8E7F01F93F}" srcId="{2AED7361-EE21-7A43-AAC7-15769DACEFDC}" destId="{5D454EA2-7C0F-6E46-8F5A-A9674BCA7E3C}" srcOrd="1" destOrd="0" parTransId="{78C39BD6-0617-8F4F-ADFA-96A97E8D85B2}" sibTransId="{68548AE8-2465-234F-BE95-FDDFE05AC8B2}"/>
    <dgm:cxn modelId="{92203385-8050-AE4D-9F52-1FEE45A1573D}" type="presOf" srcId="{67DC9BBF-F1C2-684C-9D8B-7560C05E3A94}" destId="{F4BA66FF-7A9B-A94E-8EED-9646BA3CD69C}" srcOrd="1" destOrd="0" presId="urn:microsoft.com/office/officeart/2005/8/layout/chart3"/>
    <dgm:cxn modelId="{EFE24E1D-542E-8747-BFC0-D0F910B8FA01}" type="presOf" srcId="{2AED7361-EE21-7A43-AAC7-15769DACEFDC}" destId="{4B4A7F1C-59E1-E94F-8BC5-2FB403D9DCFE}" srcOrd="0" destOrd="0" presId="urn:microsoft.com/office/officeart/2005/8/layout/chart3"/>
    <dgm:cxn modelId="{7990064C-C07A-854A-87EC-9EABD7E4DCA5}" type="presOf" srcId="{5D454EA2-7C0F-6E46-8F5A-A9674BCA7E3C}" destId="{541F3235-4420-3747-B4C4-F21755BD306A}" srcOrd="1" destOrd="0" presId="urn:microsoft.com/office/officeart/2005/8/layout/chart3"/>
    <dgm:cxn modelId="{1782FDC9-B36E-714D-B404-622DC8FCA5B5}" type="presOf" srcId="{67DC9BBF-F1C2-684C-9D8B-7560C05E3A94}" destId="{DD8B9F35-03EA-8240-A1F3-7F085784D842}" srcOrd="0"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A34C9B7E-2699-2548-A31B-F5958897B7C5}" type="presOf" srcId="{75A4F27C-108F-7240-9EAD-93E74D2CF6C1}" destId="{41E3B594-567D-DF48-9AF9-2EABCE0CCACC}" srcOrd="0"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FC8FCF2F-D517-3949-B1BF-8B18B6248C8D}" type="presOf" srcId="{8DEA5E5C-A133-6E4A-B001-1A714B63AD84}" destId="{ACE19BAF-B40B-9C43-8C52-88F25225BA1A}" srcOrd="0" destOrd="0" presId="urn:microsoft.com/office/officeart/2005/8/layout/chart3"/>
    <dgm:cxn modelId="{7D88F657-1631-AE44-9F1E-2443E9566FB4}" type="presOf" srcId="{75A4F27C-108F-7240-9EAD-93E74D2CF6C1}" destId="{31FAC456-90AD-2A4F-A8D2-264550B46CC6}" srcOrd="1" destOrd="0" presId="urn:microsoft.com/office/officeart/2005/8/layout/chart3"/>
    <dgm:cxn modelId="{610CD6C3-7510-FE4D-9E61-3169B5A5D5B1}" type="presOf" srcId="{5D454EA2-7C0F-6E46-8F5A-A9674BCA7E3C}" destId="{A84C6DA5-DB0B-3842-9332-4332297FC418}" srcOrd="0" destOrd="0" presId="urn:microsoft.com/office/officeart/2005/8/layout/chart3"/>
    <dgm:cxn modelId="{D1D96642-3DFF-8C49-81D5-0596C4D6F5D9}" type="presParOf" srcId="{4B4A7F1C-59E1-E94F-8BC5-2FB403D9DCFE}" destId="{41E3B594-567D-DF48-9AF9-2EABCE0CCACC}" srcOrd="0" destOrd="0" presId="urn:microsoft.com/office/officeart/2005/8/layout/chart3"/>
    <dgm:cxn modelId="{3381DBA5-8103-DF41-BD74-945EB1CD2B49}" type="presParOf" srcId="{4B4A7F1C-59E1-E94F-8BC5-2FB403D9DCFE}" destId="{31FAC456-90AD-2A4F-A8D2-264550B46CC6}" srcOrd="1" destOrd="0" presId="urn:microsoft.com/office/officeart/2005/8/layout/chart3"/>
    <dgm:cxn modelId="{E5DFAA8E-E575-2D48-AE8B-3289C58265C6}" type="presParOf" srcId="{4B4A7F1C-59E1-E94F-8BC5-2FB403D9DCFE}" destId="{A84C6DA5-DB0B-3842-9332-4332297FC418}" srcOrd="2" destOrd="0" presId="urn:microsoft.com/office/officeart/2005/8/layout/chart3"/>
    <dgm:cxn modelId="{1C112DAB-2224-A948-8A80-1E27F4BD1A7B}" type="presParOf" srcId="{4B4A7F1C-59E1-E94F-8BC5-2FB403D9DCFE}" destId="{541F3235-4420-3747-B4C4-F21755BD306A}" srcOrd="3" destOrd="0" presId="urn:microsoft.com/office/officeart/2005/8/layout/chart3"/>
    <dgm:cxn modelId="{A9FD5410-B67E-7D42-960E-4B6672816087}" type="presParOf" srcId="{4B4A7F1C-59E1-E94F-8BC5-2FB403D9DCFE}" destId="{ACE19BAF-B40B-9C43-8C52-88F25225BA1A}" srcOrd="4" destOrd="0" presId="urn:microsoft.com/office/officeart/2005/8/layout/chart3"/>
    <dgm:cxn modelId="{E6E1CE0B-E508-864B-B767-69B416D71948}" type="presParOf" srcId="{4B4A7F1C-59E1-E94F-8BC5-2FB403D9DCFE}" destId="{A6B77018-2A81-DA4F-B201-581AF91B9A68}" srcOrd="5" destOrd="0" presId="urn:microsoft.com/office/officeart/2005/8/layout/chart3"/>
    <dgm:cxn modelId="{C1FD89E1-9CDF-2548-86A0-92612946C24C}" type="presParOf" srcId="{4B4A7F1C-59E1-E94F-8BC5-2FB403D9DCFE}" destId="{DD8B9F35-03EA-8240-A1F3-7F085784D842}" srcOrd="6" destOrd="0" presId="urn:microsoft.com/office/officeart/2005/8/layout/chart3"/>
    <dgm:cxn modelId="{09FC8E88-0791-DA45-8565-305AA71E59AF}"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chemeClr val="tx2">
            <a:lumMod val="60000"/>
            <a:lumOff val="40000"/>
          </a:schemeClr>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558ED5"/>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8615" custLinFactNeighborY="993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D77D6AA1-863A-0545-80B4-A2556388B992}" type="presOf" srcId="{8DEA5E5C-A133-6E4A-B001-1A714B63AD84}" destId="{A6B77018-2A81-DA4F-B201-581AF91B9A68}" srcOrd="1" destOrd="0" presId="urn:microsoft.com/office/officeart/2005/8/layout/chart3"/>
    <dgm:cxn modelId="{31C80FD9-99DB-0D4C-A2B4-28183F8A2DBD}" type="presOf" srcId="{67DC9BBF-F1C2-684C-9D8B-7560C05E3A94}" destId="{F4BA66FF-7A9B-A94E-8EED-9646BA3CD69C}" srcOrd="1"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B3E469A6-A1F3-B146-9378-9A8E7F01F93F}" srcId="{2AED7361-EE21-7A43-AAC7-15769DACEFDC}" destId="{5D454EA2-7C0F-6E46-8F5A-A9674BCA7E3C}" srcOrd="1" destOrd="0" parTransId="{78C39BD6-0617-8F4F-ADFA-96A97E8D85B2}" sibTransId="{68548AE8-2465-234F-BE95-FDDFE05AC8B2}"/>
    <dgm:cxn modelId="{45DF8345-A192-CE4D-9088-3AB622DCCF92}" type="presOf" srcId="{67DC9BBF-F1C2-684C-9D8B-7560C05E3A94}" destId="{DD8B9F35-03EA-8240-A1F3-7F085784D842}" srcOrd="0" destOrd="0" presId="urn:microsoft.com/office/officeart/2005/8/layout/chart3"/>
    <dgm:cxn modelId="{06530AC4-5894-B345-A1B2-21D62737D8F3}" type="presOf" srcId="{5D454EA2-7C0F-6E46-8F5A-A9674BCA7E3C}" destId="{A84C6DA5-DB0B-3842-9332-4332297FC418}" srcOrd="0" destOrd="0" presId="urn:microsoft.com/office/officeart/2005/8/layout/chart3"/>
    <dgm:cxn modelId="{A5EC49CC-4EE9-2746-BE04-E2910BF8BE92}" type="presOf" srcId="{75A4F27C-108F-7240-9EAD-93E74D2CF6C1}" destId="{31FAC456-90AD-2A4F-A8D2-264550B46CC6}" srcOrd="1" destOrd="0" presId="urn:microsoft.com/office/officeart/2005/8/layout/chart3"/>
    <dgm:cxn modelId="{2BDF43EA-A3D2-D948-9F5B-C105AE267122}" type="presOf" srcId="{75A4F27C-108F-7240-9EAD-93E74D2CF6C1}" destId="{41E3B594-567D-DF48-9AF9-2EABCE0CCACC}" srcOrd="0" destOrd="0" presId="urn:microsoft.com/office/officeart/2005/8/layout/chart3"/>
    <dgm:cxn modelId="{D06DB54A-02D0-4647-85D1-749D3F187B6D}" type="presOf" srcId="{2AED7361-EE21-7A43-AAC7-15769DACEFDC}" destId="{4B4A7F1C-59E1-E94F-8BC5-2FB403D9DCFE}" srcOrd="0"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0C1F9CBD-733B-B845-8075-0F3676016EA8}" srcId="{2AED7361-EE21-7A43-AAC7-15769DACEFDC}" destId="{8DEA5E5C-A133-6E4A-B001-1A714B63AD84}" srcOrd="2" destOrd="0" parTransId="{E13F77F7-17AE-4641-BCC3-368EE977F9D3}" sibTransId="{CA7196E8-8B7E-3942-A16D-BA122E18AC34}"/>
    <dgm:cxn modelId="{D65F0233-8D6C-EE40-AD03-68C2BFEBA40D}" type="presOf" srcId="{5D454EA2-7C0F-6E46-8F5A-A9674BCA7E3C}" destId="{541F3235-4420-3747-B4C4-F21755BD306A}" srcOrd="1" destOrd="0" presId="urn:microsoft.com/office/officeart/2005/8/layout/chart3"/>
    <dgm:cxn modelId="{2F94CE72-699A-4A42-ABBE-40D42034A04A}" type="presOf" srcId="{8DEA5E5C-A133-6E4A-B001-1A714B63AD84}" destId="{ACE19BAF-B40B-9C43-8C52-88F25225BA1A}" srcOrd="0" destOrd="0" presId="urn:microsoft.com/office/officeart/2005/8/layout/chart3"/>
    <dgm:cxn modelId="{06787AA3-01C1-5B4E-A688-EBEECA1222A2}" type="presParOf" srcId="{4B4A7F1C-59E1-E94F-8BC5-2FB403D9DCFE}" destId="{41E3B594-567D-DF48-9AF9-2EABCE0CCACC}" srcOrd="0" destOrd="0" presId="urn:microsoft.com/office/officeart/2005/8/layout/chart3"/>
    <dgm:cxn modelId="{AA4101C0-A267-3A42-8CEF-2AE80D25CE02}" type="presParOf" srcId="{4B4A7F1C-59E1-E94F-8BC5-2FB403D9DCFE}" destId="{31FAC456-90AD-2A4F-A8D2-264550B46CC6}" srcOrd="1" destOrd="0" presId="urn:microsoft.com/office/officeart/2005/8/layout/chart3"/>
    <dgm:cxn modelId="{F0F42C44-B70F-6D44-9D5B-4775326B847B}" type="presParOf" srcId="{4B4A7F1C-59E1-E94F-8BC5-2FB403D9DCFE}" destId="{A84C6DA5-DB0B-3842-9332-4332297FC418}" srcOrd="2" destOrd="0" presId="urn:microsoft.com/office/officeart/2005/8/layout/chart3"/>
    <dgm:cxn modelId="{D5380AA2-046C-6C4C-A4F9-BFC238BB7F52}" type="presParOf" srcId="{4B4A7F1C-59E1-E94F-8BC5-2FB403D9DCFE}" destId="{541F3235-4420-3747-B4C4-F21755BD306A}" srcOrd="3" destOrd="0" presId="urn:microsoft.com/office/officeart/2005/8/layout/chart3"/>
    <dgm:cxn modelId="{62CF1696-DFF3-6249-A868-0E18176EC7BF}" type="presParOf" srcId="{4B4A7F1C-59E1-E94F-8BC5-2FB403D9DCFE}" destId="{ACE19BAF-B40B-9C43-8C52-88F25225BA1A}" srcOrd="4" destOrd="0" presId="urn:microsoft.com/office/officeart/2005/8/layout/chart3"/>
    <dgm:cxn modelId="{D0583FA8-B552-B746-BBBA-009143073D12}" type="presParOf" srcId="{4B4A7F1C-59E1-E94F-8BC5-2FB403D9DCFE}" destId="{A6B77018-2A81-DA4F-B201-581AF91B9A68}" srcOrd="5" destOrd="0" presId="urn:microsoft.com/office/officeart/2005/8/layout/chart3"/>
    <dgm:cxn modelId="{458F90ED-15F5-2D41-9F24-B604B05843C4}" type="presParOf" srcId="{4B4A7F1C-59E1-E94F-8BC5-2FB403D9DCFE}" destId="{DD8B9F35-03EA-8240-A1F3-7F085784D842}" srcOrd="6" destOrd="0" presId="urn:microsoft.com/office/officeart/2005/8/layout/chart3"/>
    <dgm:cxn modelId="{24320C2C-CC6C-974B-A1F0-AAF69F797553}"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chemeClr val="tx2">
            <a:lumMod val="60000"/>
            <a:lumOff val="40000"/>
          </a:schemeClr>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558ED5"/>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8615" custLinFactNeighborY="993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2B48966F-0584-3D49-A9AB-7254C58E9B20}" type="presOf" srcId="{2AED7361-EE21-7A43-AAC7-15769DACEFDC}" destId="{4B4A7F1C-59E1-E94F-8BC5-2FB403D9DCFE}" srcOrd="0" destOrd="0" presId="urn:microsoft.com/office/officeart/2005/8/layout/chart3"/>
    <dgm:cxn modelId="{9331C020-D170-EA45-B4A0-02059BFAB11E}" type="presOf" srcId="{67DC9BBF-F1C2-684C-9D8B-7560C05E3A94}" destId="{F4BA66FF-7A9B-A94E-8EED-9646BA3CD69C}" srcOrd="1"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0684D60F-D260-DB44-AB9F-CA283CE295F1}" type="presOf" srcId="{5D454EA2-7C0F-6E46-8F5A-A9674BCA7E3C}" destId="{541F3235-4420-3747-B4C4-F21755BD306A}" srcOrd="1" destOrd="0" presId="urn:microsoft.com/office/officeart/2005/8/layout/chart3"/>
    <dgm:cxn modelId="{B3E469A6-A1F3-B146-9378-9A8E7F01F93F}" srcId="{2AED7361-EE21-7A43-AAC7-15769DACEFDC}" destId="{5D454EA2-7C0F-6E46-8F5A-A9674BCA7E3C}" srcOrd="1" destOrd="0" parTransId="{78C39BD6-0617-8F4F-ADFA-96A97E8D85B2}" sibTransId="{68548AE8-2465-234F-BE95-FDDFE05AC8B2}"/>
    <dgm:cxn modelId="{0C484337-B1B9-9A45-B326-46935FBA555D}" type="presOf" srcId="{8DEA5E5C-A133-6E4A-B001-1A714B63AD84}" destId="{ACE19BAF-B40B-9C43-8C52-88F25225BA1A}" srcOrd="0" destOrd="0" presId="urn:microsoft.com/office/officeart/2005/8/layout/chart3"/>
    <dgm:cxn modelId="{4EE23792-4959-3743-A1BB-8C389F5BA200}" type="presOf" srcId="{8DEA5E5C-A133-6E4A-B001-1A714B63AD84}" destId="{A6B77018-2A81-DA4F-B201-581AF91B9A68}" srcOrd="1" destOrd="0" presId="urn:microsoft.com/office/officeart/2005/8/layout/chart3"/>
    <dgm:cxn modelId="{66539082-6517-1340-A620-29EB75C1F6AA}" type="presOf" srcId="{67DC9BBF-F1C2-684C-9D8B-7560C05E3A94}" destId="{DD8B9F35-03EA-8240-A1F3-7F085784D842}" srcOrd="0"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257F875B-9264-724D-839A-6EE53F8EEE9C}" type="presOf" srcId="{75A4F27C-108F-7240-9EAD-93E74D2CF6C1}" destId="{31FAC456-90AD-2A4F-A8D2-264550B46CC6}" srcOrd="1"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30F5D6F6-4BA6-184E-8F8E-2765B8C560E8}" type="presOf" srcId="{75A4F27C-108F-7240-9EAD-93E74D2CF6C1}" destId="{41E3B594-567D-DF48-9AF9-2EABCE0CCACC}" srcOrd="0" destOrd="0" presId="urn:microsoft.com/office/officeart/2005/8/layout/chart3"/>
    <dgm:cxn modelId="{BD8B463B-38D2-FB48-AFC6-2BFC11D9389A}" type="presOf" srcId="{5D454EA2-7C0F-6E46-8F5A-A9674BCA7E3C}" destId="{A84C6DA5-DB0B-3842-9332-4332297FC418}" srcOrd="0" destOrd="0" presId="urn:microsoft.com/office/officeart/2005/8/layout/chart3"/>
    <dgm:cxn modelId="{6B5DCEDA-69C5-584F-B8AB-D4D7081090B6}" type="presParOf" srcId="{4B4A7F1C-59E1-E94F-8BC5-2FB403D9DCFE}" destId="{41E3B594-567D-DF48-9AF9-2EABCE0CCACC}" srcOrd="0" destOrd="0" presId="urn:microsoft.com/office/officeart/2005/8/layout/chart3"/>
    <dgm:cxn modelId="{9BE02392-B87C-584E-8696-D7C6EA582B60}" type="presParOf" srcId="{4B4A7F1C-59E1-E94F-8BC5-2FB403D9DCFE}" destId="{31FAC456-90AD-2A4F-A8D2-264550B46CC6}" srcOrd="1" destOrd="0" presId="urn:microsoft.com/office/officeart/2005/8/layout/chart3"/>
    <dgm:cxn modelId="{B60EC413-D7BF-7C4F-9D59-7933A842173A}" type="presParOf" srcId="{4B4A7F1C-59E1-E94F-8BC5-2FB403D9DCFE}" destId="{A84C6DA5-DB0B-3842-9332-4332297FC418}" srcOrd="2" destOrd="0" presId="urn:microsoft.com/office/officeart/2005/8/layout/chart3"/>
    <dgm:cxn modelId="{BAE2032A-1B5E-1B4B-9A1D-6569FBDA6B79}" type="presParOf" srcId="{4B4A7F1C-59E1-E94F-8BC5-2FB403D9DCFE}" destId="{541F3235-4420-3747-B4C4-F21755BD306A}" srcOrd="3" destOrd="0" presId="urn:microsoft.com/office/officeart/2005/8/layout/chart3"/>
    <dgm:cxn modelId="{F78ECA1D-773C-6B4E-B15D-B3E1119E80BE}" type="presParOf" srcId="{4B4A7F1C-59E1-E94F-8BC5-2FB403D9DCFE}" destId="{ACE19BAF-B40B-9C43-8C52-88F25225BA1A}" srcOrd="4" destOrd="0" presId="urn:microsoft.com/office/officeart/2005/8/layout/chart3"/>
    <dgm:cxn modelId="{B5FEE274-E325-C24D-B157-7DB7012DF740}" type="presParOf" srcId="{4B4A7F1C-59E1-E94F-8BC5-2FB403D9DCFE}" destId="{A6B77018-2A81-DA4F-B201-581AF91B9A68}" srcOrd="5" destOrd="0" presId="urn:microsoft.com/office/officeart/2005/8/layout/chart3"/>
    <dgm:cxn modelId="{615070EC-7E0A-D848-BFB3-971A1EC94917}" type="presParOf" srcId="{4B4A7F1C-59E1-E94F-8BC5-2FB403D9DCFE}" destId="{DD8B9F35-03EA-8240-A1F3-7F085784D842}" srcOrd="6" destOrd="0" presId="urn:microsoft.com/office/officeart/2005/8/layout/chart3"/>
    <dgm:cxn modelId="{D586D4F1-33A0-A744-8B9A-C0C02C71735A}"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chemeClr val="tx2">
            <a:lumMod val="60000"/>
            <a:lumOff val="40000"/>
          </a:schemeClr>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558ED5"/>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8615" custLinFactNeighborY="993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B88CCD68-7DF2-8F43-AF58-9835986D8212}" type="presOf" srcId="{8DEA5E5C-A133-6E4A-B001-1A714B63AD84}" destId="{ACE19BAF-B40B-9C43-8C52-88F25225BA1A}" srcOrd="0"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B3E469A6-A1F3-B146-9378-9A8E7F01F93F}" srcId="{2AED7361-EE21-7A43-AAC7-15769DACEFDC}" destId="{5D454EA2-7C0F-6E46-8F5A-A9674BCA7E3C}" srcOrd="1" destOrd="0" parTransId="{78C39BD6-0617-8F4F-ADFA-96A97E8D85B2}" sibTransId="{68548AE8-2465-234F-BE95-FDDFE05AC8B2}"/>
    <dgm:cxn modelId="{640D34FF-41AE-3B4A-8F67-F584EB04F39F}" type="presOf" srcId="{5D454EA2-7C0F-6E46-8F5A-A9674BCA7E3C}" destId="{541F3235-4420-3747-B4C4-F21755BD306A}" srcOrd="1" destOrd="0" presId="urn:microsoft.com/office/officeart/2005/8/layout/chart3"/>
    <dgm:cxn modelId="{80C0C0A0-A276-D340-8D89-7148C9C6EC02}" type="presOf" srcId="{67DC9BBF-F1C2-684C-9D8B-7560C05E3A94}" destId="{DD8B9F35-03EA-8240-A1F3-7F085784D842}" srcOrd="0" destOrd="0" presId="urn:microsoft.com/office/officeart/2005/8/layout/chart3"/>
    <dgm:cxn modelId="{1CF7797B-5C29-3742-B23A-049BBFACB460}" type="presOf" srcId="{2AED7361-EE21-7A43-AAC7-15769DACEFDC}" destId="{4B4A7F1C-59E1-E94F-8BC5-2FB403D9DCFE}" srcOrd="0" destOrd="0" presId="urn:microsoft.com/office/officeart/2005/8/layout/chart3"/>
    <dgm:cxn modelId="{411E36C5-874F-794B-9FAE-912537D1C5C1}" type="presOf" srcId="{5D454EA2-7C0F-6E46-8F5A-A9674BCA7E3C}" destId="{A84C6DA5-DB0B-3842-9332-4332297FC418}" srcOrd="0" destOrd="0" presId="urn:microsoft.com/office/officeart/2005/8/layout/chart3"/>
    <dgm:cxn modelId="{3FD5CD53-F92D-A340-B856-5A8FAB3B1C8E}" type="presOf" srcId="{67DC9BBF-F1C2-684C-9D8B-7560C05E3A94}" destId="{F4BA66FF-7A9B-A94E-8EED-9646BA3CD69C}" srcOrd="1"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B1E218C1-1947-4E40-A872-16C3EBF9D153}" type="presOf" srcId="{75A4F27C-108F-7240-9EAD-93E74D2CF6C1}" destId="{41E3B594-567D-DF48-9AF9-2EABCE0CCACC}" srcOrd="0"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CA73C519-1428-0B48-81B3-298E06B08B4B}" type="presOf" srcId="{75A4F27C-108F-7240-9EAD-93E74D2CF6C1}" destId="{31FAC456-90AD-2A4F-A8D2-264550B46CC6}" srcOrd="1" destOrd="0" presId="urn:microsoft.com/office/officeart/2005/8/layout/chart3"/>
    <dgm:cxn modelId="{AE3478DF-420A-9B4E-A79C-8B9197C8ABC1}" type="presOf" srcId="{8DEA5E5C-A133-6E4A-B001-1A714B63AD84}" destId="{A6B77018-2A81-DA4F-B201-581AF91B9A68}" srcOrd="1" destOrd="0" presId="urn:microsoft.com/office/officeart/2005/8/layout/chart3"/>
    <dgm:cxn modelId="{D6B68830-4831-7643-944A-E232F289AA3B}" type="presParOf" srcId="{4B4A7F1C-59E1-E94F-8BC5-2FB403D9DCFE}" destId="{41E3B594-567D-DF48-9AF9-2EABCE0CCACC}" srcOrd="0" destOrd="0" presId="urn:microsoft.com/office/officeart/2005/8/layout/chart3"/>
    <dgm:cxn modelId="{DF9E8616-4168-AE41-A699-3A0B57038CFB}" type="presParOf" srcId="{4B4A7F1C-59E1-E94F-8BC5-2FB403D9DCFE}" destId="{31FAC456-90AD-2A4F-A8D2-264550B46CC6}" srcOrd="1" destOrd="0" presId="urn:microsoft.com/office/officeart/2005/8/layout/chart3"/>
    <dgm:cxn modelId="{812EF0F0-6786-BB4E-99B5-BD17ABDAC53E}" type="presParOf" srcId="{4B4A7F1C-59E1-E94F-8BC5-2FB403D9DCFE}" destId="{A84C6DA5-DB0B-3842-9332-4332297FC418}" srcOrd="2" destOrd="0" presId="urn:microsoft.com/office/officeart/2005/8/layout/chart3"/>
    <dgm:cxn modelId="{FF2B5CE0-BDEF-3143-891E-37A827C4E051}" type="presParOf" srcId="{4B4A7F1C-59E1-E94F-8BC5-2FB403D9DCFE}" destId="{541F3235-4420-3747-B4C4-F21755BD306A}" srcOrd="3" destOrd="0" presId="urn:microsoft.com/office/officeart/2005/8/layout/chart3"/>
    <dgm:cxn modelId="{14F499C9-3EC0-D344-BEB9-E95F2A349404}" type="presParOf" srcId="{4B4A7F1C-59E1-E94F-8BC5-2FB403D9DCFE}" destId="{ACE19BAF-B40B-9C43-8C52-88F25225BA1A}" srcOrd="4" destOrd="0" presId="urn:microsoft.com/office/officeart/2005/8/layout/chart3"/>
    <dgm:cxn modelId="{7E22C04B-F181-5F4D-BC85-7BCE6556F523}" type="presParOf" srcId="{4B4A7F1C-59E1-E94F-8BC5-2FB403D9DCFE}" destId="{A6B77018-2A81-DA4F-B201-581AF91B9A68}" srcOrd="5" destOrd="0" presId="urn:microsoft.com/office/officeart/2005/8/layout/chart3"/>
    <dgm:cxn modelId="{59294F0D-BF9F-F441-A27C-EB32203E6424}" type="presParOf" srcId="{4B4A7F1C-59E1-E94F-8BC5-2FB403D9DCFE}" destId="{DD8B9F35-03EA-8240-A1F3-7F085784D842}" srcOrd="6" destOrd="0" presId="urn:microsoft.com/office/officeart/2005/8/layout/chart3"/>
    <dgm:cxn modelId="{EA60D4B6-64B6-BE49-AF68-3DBAE507F373}"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chemeClr val="tx2">
            <a:lumMod val="60000"/>
            <a:lumOff val="40000"/>
          </a:schemeClr>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FF0000"/>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847" custLinFactNeighborY="204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custLinFactNeighborX="-6308" custLinFactNeighborY="8179"/>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6F3BD7B0-BF69-264F-BD65-F1D31D55E37A}" type="presOf" srcId="{2AED7361-EE21-7A43-AAC7-15769DACEFDC}" destId="{4B4A7F1C-59E1-E94F-8BC5-2FB403D9DCFE}" srcOrd="0" destOrd="0" presId="urn:microsoft.com/office/officeart/2005/8/layout/chart3"/>
    <dgm:cxn modelId="{5979FB0D-16CB-DB48-8011-EACAEE98CE64}" type="presOf" srcId="{67DC9BBF-F1C2-684C-9D8B-7560C05E3A94}" destId="{DD8B9F35-03EA-8240-A1F3-7F085784D842}" srcOrd="0" destOrd="0" presId="urn:microsoft.com/office/officeart/2005/8/layout/chart3"/>
    <dgm:cxn modelId="{7041D144-39F6-1D49-9EFE-57125288E713}" type="presOf" srcId="{5D454EA2-7C0F-6E46-8F5A-A9674BCA7E3C}" destId="{541F3235-4420-3747-B4C4-F21755BD306A}" srcOrd="1"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B3E469A6-A1F3-B146-9378-9A8E7F01F93F}" srcId="{2AED7361-EE21-7A43-AAC7-15769DACEFDC}" destId="{5D454EA2-7C0F-6E46-8F5A-A9674BCA7E3C}" srcOrd="1" destOrd="0" parTransId="{78C39BD6-0617-8F4F-ADFA-96A97E8D85B2}" sibTransId="{68548AE8-2465-234F-BE95-FDDFE05AC8B2}"/>
    <dgm:cxn modelId="{E101A36B-57F7-EA43-85ED-B4ACA361C86B}" type="presOf" srcId="{8DEA5E5C-A133-6E4A-B001-1A714B63AD84}" destId="{ACE19BAF-B40B-9C43-8C52-88F25225BA1A}" srcOrd="0" destOrd="0" presId="urn:microsoft.com/office/officeart/2005/8/layout/chart3"/>
    <dgm:cxn modelId="{96D62B30-5BDE-4A49-9090-95733B92199D}" type="presOf" srcId="{75A4F27C-108F-7240-9EAD-93E74D2CF6C1}" destId="{31FAC456-90AD-2A4F-A8D2-264550B46CC6}" srcOrd="1"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72C72DEB-C263-BE4D-9FFD-D3452BB4595E}" type="presOf" srcId="{75A4F27C-108F-7240-9EAD-93E74D2CF6C1}" destId="{41E3B594-567D-DF48-9AF9-2EABCE0CCACC}" srcOrd="0"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85F5CC05-87AA-3F4C-A2C5-4E25A37A79F8}" type="presOf" srcId="{67DC9BBF-F1C2-684C-9D8B-7560C05E3A94}" destId="{F4BA66FF-7A9B-A94E-8EED-9646BA3CD69C}" srcOrd="1" destOrd="0" presId="urn:microsoft.com/office/officeart/2005/8/layout/chart3"/>
    <dgm:cxn modelId="{A2C42B39-0236-1946-BBF1-E90E76AD5433}" type="presOf" srcId="{8DEA5E5C-A133-6E4A-B001-1A714B63AD84}" destId="{A6B77018-2A81-DA4F-B201-581AF91B9A68}" srcOrd="1" destOrd="0" presId="urn:microsoft.com/office/officeart/2005/8/layout/chart3"/>
    <dgm:cxn modelId="{238CB550-E3C2-804C-AA8D-4D6078D56A1B}" type="presOf" srcId="{5D454EA2-7C0F-6E46-8F5A-A9674BCA7E3C}" destId="{A84C6DA5-DB0B-3842-9332-4332297FC418}" srcOrd="0" destOrd="0" presId="urn:microsoft.com/office/officeart/2005/8/layout/chart3"/>
    <dgm:cxn modelId="{E41FD696-5C97-E74E-AA11-B4B895145A4F}" type="presParOf" srcId="{4B4A7F1C-59E1-E94F-8BC5-2FB403D9DCFE}" destId="{41E3B594-567D-DF48-9AF9-2EABCE0CCACC}" srcOrd="0" destOrd="0" presId="urn:microsoft.com/office/officeart/2005/8/layout/chart3"/>
    <dgm:cxn modelId="{009B0E8B-A996-7F48-BD1A-B070CE31C1D4}" type="presParOf" srcId="{4B4A7F1C-59E1-E94F-8BC5-2FB403D9DCFE}" destId="{31FAC456-90AD-2A4F-A8D2-264550B46CC6}" srcOrd="1" destOrd="0" presId="urn:microsoft.com/office/officeart/2005/8/layout/chart3"/>
    <dgm:cxn modelId="{15056277-40EC-BC4A-B1DE-6B3A6F208007}" type="presParOf" srcId="{4B4A7F1C-59E1-E94F-8BC5-2FB403D9DCFE}" destId="{A84C6DA5-DB0B-3842-9332-4332297FC418}" srcOrd="2" destOrd="0" presId="urn:microsoft.com/office/officeart/2005/8/layout/chart3"/>
    <dgm:cxn modelId="{6C560E05-EA87-0D4C-A44B-FFFBE60B944C}" type="presParOf" srcId="{4B4A7F1C-59E1-E94F-8BC5-2FB403D9DCFE}" destId="{541F3235-4420-3747-B4C4-F21755BD306A}" srcOrd="3" destOrd="0" presId="urn:microsoft.com/office/officeart/2005/8/layout/chart3"/>
    <dgm:cxn modelId="{9581318B-795E-6D45-81B4-B2C8BD9A4953}" type="presParOf" srcId="{4B4A7F1C-59E1-E94F-8BC5-2FB403D9DCFE}" destId="{ACE19BAF-B40B-9C43-8C52-88F25225BA1A}" srcOrd="4" destOrd="0" presId="urn:microsoft.com/office/officeart/2005/8/layout/chart3"/>
    <dgm:cxn modelId="{A26925CC-B8AD-AB4D-B09D-0BC50CE61223}" type="presParOf" srcId="{4B4A7F1C-59E1-E94F-8BC5-2FB403D9DCFE}" destId="{A6B77018-2A81-DA4F-B201-581AF91B9A68}" srcOrd="5" destOrd="0" presId="urn:microsoft.com/office/officeart/2005/8/layout/chart3"/>
    <dgm:cxn modelId="{AE278F58-617A-C44F-AD68-0C91437BCEE1}" type="presParOf" srcId="{4B4A7F1C-59E1-E94F-8BC5-2FB403D9DCFE}" destId="{DD8B9F35-03EA-8240-A1F3-7F085784D842}" srcOrd="6" destOrd="0" presId="urn:microsoft.com/office/officeart/2005/8/layout/chart3"/>
    <dgm:cxn modelId="{C460DE2A-94C4-834E-BD20-152620ECDB11}"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chemeClr val="tx2">
            <a:lumMod val="60000"/>
            <a:lumOff val="40000"/>
          </a:schemeClr>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FF0000"/>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442" custLinFactNeighborY="204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custLinFactNeighborX="-6308" custLinFactNeighborY="8179"/>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custLinFactNeighborY="1289"/>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5F4CE5FA-5787-D641-9C02-4B1E0F569B47}" type="presOf" srcId="{75A4F27C-108F-7240-9EAD-93E74D2CF6C1}" destId="{31FAC456-90AD-2A4F-A8D2-264550B46CC6}" srcOrd="1" destOrd="0" presId="urn:microsoft.com/office/officeart/2005/8/layout/chart3"/>
    <dgm:cxn modelId="{CF1AE029-9234-1246-94E0-6C4478A85F79}" type="presOf" srcId="{2AED7361-EE21-7A43-AAC7-15769DACEFDC}" destId="{4B4A7F1C-59E1-E94F-8BC5-2FB403D9DCFE}" srcOrd="0" destOrd="0" presId="urn:microsoft.com/office/officeart/2005/8/layout/chart3"/>
    <dgm:cxn modelId="{E79C7932-8892-7841-B857-4A1975A6C795}" type="presOf" srcId="{75A4F27C-108F-7240-9EAD-93E74D2CF6C1}" destId="{41E3B594-567D-DF48-9AF9-2EABCE0CCACC}" srcOrd="0"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FB3BDB15-6A15-424F-90F5-4467998903E1}" type="presOf" srcId="{8DEA5E5C-A133-6E4A-B001-1A714B63AD84}" destId="{ACE19BAF-B40B-9C43-8C52-88F25225BA1A}" srcOrd="0" destOrd="0" presId="urn:microsoft.com/office/officeart/2005/8/layout/chart3"/>
    <dgm:cxn modelId="{B3E469A6-A1F3-B146-9378-9A8E7F01F93F}" srcId="{2AED7361-EE21-7A43-AAC7-15769DACEFDC}" destId="{5D454EA2-7C0F-6E46-8F5A-A9674BCA7E3C}" srcOrd="1" destOrd="0" parTransId="{78C39BD6-0617-8F4F-ADFA-96A97E8D85B2}" sibTransId="{68548AE8-2465-234F-BE95-FDDFE05AC8B2}"/>
    <dgm:cxn modelId="{50115052-BF83-3444-90F6-9EC2482364BC}" type="presOf" srcId="{67DC9BBF-F1C2-684C-9D8B-7560C05E3A94}" destId="{F4BA66FF-7A9B-A94E-8EED-9646BA3CD69C}" srcOrd="1"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DE2516CA-F480-AA40-8465-42E434F609FF}" type="presOf" srcId="{8DEA5E5C-A133-6E4A-B001-1A714B63AD84}" destId="{A6B77018-2A81-DA4F-B201-581AF91B9A68}" srcOrd="1" destOrd="0" presId="urn:microsoft.com/office/officeart/2005/8/layout/chart3"/>
    <dgm:cxn modelId="{562A66FF-6869-014F-A527-358C2F439968}" type="presOf" srcId="{67DC9BBF-F1C2-684C-9D8B-7560C05E3A94}" destId="{DD8B9F35-03EA-8240-A1F3-7F085784D842}" srcOrd="0"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3044C30C-384E-4C4C-8CBE-D1B3826DF5BE}" type="presOf" srcId="{5D454EA2-7C0F-6E46-8F5A-A9674BCA7E3C}" destId="{A84C6DA5-DB0B-3842-9332-4332297FC418}" srcOrd="0" destOrd="0" presId="urn:microsoft.com/office/officeart/2005/8/layout/chart3"/>
    <dgm:cxn modelId="{07A69F8B-ADAC-A34E-B0A6-BCD1117E170C}" type="presOf" srcId="{5D454EA2-7C0F-6E46-8F5A-A9674BCA7E3C}" destId="{541F3235-4420-3747-B4C4-F21755BD306A}" srcOrd="1" destOrd="0" presId="urn:microsoft.com/office/officeart/2005/8/layout/chart3"/>
    <dgm:cxn modelId="{74D2A26A-B89E-3B44-B934-3482C8A682D2}" type="presParOf" srcId="{4B4A7F1C-59E1-E94F-8BC5-2FB403D9DCFE}" destId="{41E3B594-567D-DF48-9AF9-2EABCE0CCACC}" srcOrd="0" destOrd="0" presId="urn:microsoft.com/office/officeart/2005/8/layout/chart3"/>
    <dgm:cxn modelId="{A5F1A9BB-E70F-D14C-BE0C-1F1395322BC9}" type="presParOf" srcId="{4B4A7F1C-59E1-E94F-8BC5-2FB403D9DCFE}" destId="{31FAC456-90AD-2A4F-A8D2-264550B46CC6}" srcOrd="1" destOrd="0" presId="urn:microsoft.com/office/officeart/2005/8/layout/chart3"/>
    <dgm:cxn modelId="{E4CC398B-E959-D24A-BDDE-D8E05AC20C5A}" type="presParOf" srcId="{4B4A7F1C-59E1-E94F-8BC5-2FB403D9DCFE}" destId="{A84C6DA5-DB0B-3842-9332-4332297FC418}" srcOrd="2" destOrd="0" presId="urn:microsoft.com/office/officeart/2005/8/layout/chart3"/>
    <dgm:cxn modelId="{A9FECE19-C7C9-7649-B483-D6C895A2C463}" type="presParOf" srcId="{4B4A7F1C-59E1-E94F-8BC5-2FB403D9DCFE}" destId="{541F3235-4420-3747-B4C4-F21755BD306A}" srcOrd="3" destOrd="0" presId="urn:microsoft.com/office/officeart/2005/8/layout/chart3"/>
    <dgm:cxn modelId="{974C3F5A-C187-BE4A-B8C7-CDCA6F92C176}" type="presParOf" srcId="{4B4A7F1C-59E1-E94F-8BC5-2FB403D9DCFE}" destId="{ACE19BAF-B40B-9C43-8C52-88F25225BA1A}" srcOrd="4" destOrd="0" presId="urn:microsoft.com/office/officeart/2005/8/layout/chart3"/>
    <dgm:cxn modelId="{5F867141-CD55-4B4B-B19F-D58142429390}" type="presParOf" srcId="{4B4A7F1C-59E1-E94F-8BC5-2FB403D9DCFE}" destId="{A6B77018-2A81-DA4F-B201-581AF91B9A68}" srcOrd="5" destOrd="0" presId="urn:microsoft.com/office/officeart/2005/8/layout/chart3"/>
    <dgm:cxn modelId="{0B9490AD-4246-5243-BEC1-D91F6D57F69A}" type="presParOf" srcId="{4B4A7F1C-59E1-E94F-8BC5-2FB403D9DCFE}" destId="{DD8B9F35-03EA-8240-A1F3-7F085784D842}" srcOrd="6" destOrd="0" presId="urn:microsoft.com/office/officeart/2005/8/layout/chart3"/>
    <dgm:cxn modelId="{B8A1B0E7-1A63-D541-BC98-8D4EF3C1D937}"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chemeClr val="tx2">
            <a:lumMod val="60000"/>
            <a:lumOff val="40000"/>
          </a:schemeClr>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FF0000"/>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442" custLinFactNeighborY="204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custLinFactNeighborX="-6308" custLinFactNeighborY="8179"/>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custLinFactNeighborY="1289"/>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80400EA1-F5DC-4147-BC99-AE482CBE1FE5}" type="presOf" srcId="{67DC9BBF-F1C2-684C-9D8B-7560C05E3A94}" destId="{F4BA66FF-7A9B-A94E-8EED-9646BA3CD69C}" srcOrd="1"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B3E469A6-A1F3-B146-9378-9A8E7F01F93F}" srcId="{2AED7361-EE21-7A43-AAC7-15769DACEFDC}" destId="{5D454EA2-7C0F-6E46-8F5A-A9674BCA7E3C}" srcOrd="1" destOrd="0" parTransId="{78C39BD6-0617-8F4F-ADFA-96A97E8D85B2}" sibTransId="{68548AE8-2465-234F-BE95-FDDFE05AC8B2}"/>
    <dgm:cxn modelId="{0BF3696C-842B-D34F-A34C-5D95F97B80D6}" type="presOf" srcId="{75A4F27C-108F-7240-9EAD-93E74D2CF6C1}" destId="{31FAC456-90AD-2A4F-A8D2-264550B46CC6}" srcOrd="1" destOrd="0" presId="urn:microsoft.com/office/officeart/2005/8/layout/chart3"/>
    <dgm:cxn modelId="{3436D5AD-5E1B-F647-AB93-33DE1F74E1BE}" type="presOf" srcId="{2AED7361-EE21-7A43-AAC7-15769DACEFDC}" destId="{4B4A7F1C-59E1-E94F-8BC5-2FB403D9DCFE}" srcOrd="0" destOrd="0" presId="urn:microsoft.com/office/officeart/2005/8/layout/chart3"/>
    <dgm:cxn modelId="{88CEEC0C-F1C4-0248-A540-B832B010A41C}" type="presOf" srcId="{5D454EA2-7C0F-6E46-8F5A-A9674BCA7E3C}" destId="{541F3235-4420-3747-B4C4-F21755BD306A}" srcOrd="1"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A58A8F35-E087-AD4F-AC35-D56581120B22}" type="presOf" srcId="{8DEA5E5C-A133-6E4A-B001-1A714B63AD84}" destId="{A6B77018-2A81-DA4F-B201-581AF91B9A68}" srcOrd="1"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1DC2A115-111A-464B-87D8-E0ED10476093}" type="presOf" srcId="{67DC9BBF-F1C2-684C-9D8B-7560C05E3A94}" destId="{DD8B9F35-03EA-8240-A1F3-7F085784D842}" srcOrd="0" destOrd="0" presId="urn:microsoft.com/office/officeart/2005/8/layout/chart3"/>
    <dgm:cxn modelId="{DB685432-6F93-DA42-A6DC-FE4AA9CCC8F8}" type="presOf" srcId="{5D454EA2-7C0F-6E46-8F5A-A9674BCA7E3C}" destId="{A84C6DA5-DB0B-3842-9332-4332297FC418}" srcOrd="0" destOrd="0" presId="urn:microsoft.com/office/officeart/2005/8/layout/chart3"/>
    <dgm:cxn modelId="{55FED0F4-EC38-2340-86FE-1BFCE8FA3178}" type="presOf" srcId="{8DEA5E5C-A133-6E4A-B001-1A714B63AD84}" destId="{ACE19BAF-B40B-9C43-8C52-88F25225BA1A}" srcOrd="0" destOrd="0" presId="urn:microsoft.com/office/officeart/2005/8/layout/chart3"/>
    <dgm:cxn modelId="{C3C74982-0E37-DC41-817B-938EA2AF0E9E}" type="presOf" srcId="{75A4F27C-108F-7240-9EAD-93E74D2CF6C1}" destId="{41E3B594-567D-DF48-9AF9-2EABCE0CCACC}" srcOrd="0" destOrd="0" presId="urn:microsoft.com/office/officeart/2005/8/layout/chart3"/>
    <dgm:cxn modelId="{39A12D0A-57C2-DE4B-9B39-F741F8960652}" type="presParOf" srcId="{4B4A7F1C-59E1-E94F-8BC5-2FB403D9DCFE}" destId="{41E3B594-567D-DF48-9AF9-2EABCE0CCACC}" srcOrd="0" destOrd="0" presId="urn:microsoft.com/office/officeart/2005/8/layout/chart3"/>
    <dgm:cxn modelId="{6C3E31F3-2691-FF40-BDB0-21EA84CA3C49}" type="presParOf" srcId="{4B4A7F1C-59E1-E94F-8BC5-2FB403D9DCFE}" destId="{31FAC456-90AD-2A4F-A8D2-264550B46CC6}" srcOrd="1" destOrd="0" presId="urn:microsoft.com/office/officeart/2005/8/layout/chart3"/>
    <dgm:cxn modelId="{5199C7E7-6E88-5F4A-AEDD-B68E661A1F45}" type="presParOf" srcId="{4B4A7F1C-59E1-E94F-8BC5-2FB403D9DCFE}" destId="{A84C6DA5-DB0B-3842-9332-4332297FC418}" srcOrd="2" destOrd="0" presId="urn:microsoft.com/office/officeart/2005/8/layout/chart3"/>
    <dgm:cxn modelId="{FD63478C-817C-314B-8E5B-46DE63015192}" type="presParOf" srcId="{4B4A7F1C-59E1-E94F-8BC5-2FB403D9DCFE}" destId="{541F3235-4420-3747-B4C4-F21755BD306A}" srcOrd="3" destOrd="0" presId="urn:microsoft.com/office/officeart/2005/8/layout/chart3"/>
    <dgm:cxn modelId="{A98CDC47-7590-2B4F-96E0-4161A73C4B17}" type="presParOf" srcId="{4B4A7F1C-59E1-E94F-8BC5-2FB403D9DCFE}" destId="{ACE19BAF-B40B-9C43-8C52-88F25225BA1A}" srcOrd="4" destOrd="0" presId="urn:microsoft.com/office/officeart/2005/8/layout/chart3"/>
    <dgm:cxn modelId="{E5683F38-2CF8-BB45-825D-44AB22A97E33}" type="presParOf" srcId="{4B4A7F1C-59E1-E94F-8BC5-2FB403D9DCFE}" destId="{A6B77018-2A81-DA4F-B201-581AF91B9A68}" srcOrd="5" destOrd="0" presId="urn:microsoft.com/office/officeart/2005/8/layout/chart3"/>
    <dgm:cxn modelId="{3DD23717-21A5-4B4E-B7C3-E72DB78D93AA}" type="presParOf" srcId="{4B4A7F1C-59E1-E94F-8BC5-2FB403D9DCFE}" destId="{DD8B9F35-03EA-8240-A1F3-7F085784D842}" srcOrd="6" destOrd="0" presId="urn:microsoft.com/office/officeart/2005/8/layout/chart3"/>
    <dgm:cxn modelId="{5EE968AA-B035-7641-A881-6C08C406E023}" type="presParOf" srcId="{4B4A7F1C-59E1-E94F-8BC5-2FB403D9DCFE}" destId="{F4BA66FF-7A9B-A94E-8EED-9646BA3CD69C}" srcOrd="7"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AED7361-EE21-7A43-AAC7-15769DACEFDC}" type="doc">
      <dgm:prSet loTypeId="urn:microsoft.com/office/officeart/2005/8/layout/chart3" loCatId="relationship" qsTypeId="urn:microsoft.com/office/officeart/2005/8/quickstyle/simple4" qsCatId="simple" csTypeId="urn:microsoft.com/office/officeart/2005/8/colors/accent1_2" csCatId="accent1" phldr="1"/>
      <dgm:spPr/>
    </dgm:pt>
    <dgm:pt modelId="{75A4F27C-108F-7240-9EAD-93E74D2CF6C1}">
      <dgm:prSet phldrT="[Text]"/>
      <dgm:spPr>
        <a:solidFill>
          <a:srgbClr val="FF0000"/>
        </a:solidFill>
      </dgm:spPr>
      <dgm:t>
        <a:bodyPr/>
        <a:lstStyle/>
        <a:p>
          <a:r>
            <a:rPr lang="en-US" dirty="0" smtClean="0">
              <a:solidFill>
                <a:schemeClr val="bg1"/>
              </a:solidFill>
            </a:rPr>
            <a:t>1</a:t>
          </a:r>
          <a:endParaRPr lang="en-US" dirty="0">
            <a:solidFill>
              <a:schemeClr val="bg1"/>
            </a:solidFill>
          </a:endParaRPr>
        </a:p>
      </dgm:t>
    </dgm:pt>
    <dgm:pt modelId="{02EE3BA4-5A98-9E4C-B9E5-BDB2A6D8CAA8}" type="parTrans" cxnId="{94F4CA6B-EA95-4E4A-A30F-6DF97CB04183}">
      <dgm:prSet/>
      <dgm:spPr/>
      <dgm:t>
        <a:bodyPr/>
        <a:lstStyle/>
        <a:p>
          <a:endParaRPr lang="en-US"/>
        </a:p>
      </dgm:t>
    </dgm:pt>
    <dgm:pt modelId="{D71F98E9-DC58-D340-9EEA-862B21B2A034}" type="sibTrans" cxnId="{94F4CA6B-EA95-4E4A-A30F-6DF97CB04183}">
      <dgm:prSet/>
      <dgm:spPr/>
      <dgm:t>
        <a:bodyPr/>
        <a:lstStyle/>
        <a:p>
          <a:endParaRPr lang="en-US"/>
        </a:p>
      </dgm:t>
    </dgm:pt>
    <dgm:pt modelId="{5D454EA2-7C0F-6E46-8F5A-A9674BCA7E3C}">
      <dgm:prSet phldrT="[Text]"/>
      <dgm:spPr>
        <a:solidFill>
          <a:srgbClr val="FF0000"/>
        </a:solidFill>
      </dgm:spPr>
      <dgm:t>
        <a:bodyPr/>
        <a:lstStyle/>
        <a:p>
          <a:r>
            <a:rPr lang="en-US" dirty="0" smtClean="0"/>
            <a:t>2</a:t>
          </a:r>
          <a:endParaRPr lang="en-US" dirty="0"/>
        </a:p>
      </dgm:t>
    </dgm:pt>
    <dgm:pt modelId="{78C39BD6-0617-8F4F-ADFA-96A97E8D85B2}" type="parTrans" cxnId="{B3E469A6-A1F3-B146-9378-9A8E7F01F93F}">
      <dgm:prSet/>
      <dgm:spPr/>
      <dgm:t>
        <a:bodyPr/>
        <a:lstStyle/>
        <a:p>
          <a:endParaRPr lang="en-US"/>
        </a:p>
      </dgm:t>
    </dgm:pt>
    <dgm:pt modelId="{68548AE8-2465-234F-BE95-FDDFE05AC8B2}" type="sibTrans" cxnId="{B3E469A6-A1F3-B146-9378-9A8E7F01F93F}">
      <dgm:prSet/>
      <dgm:spPr/>
      <dgm:t>
        <a:bodyPr/>
        <a:lstStyle/>
        <a:p>
          <a:endParaRPr lang="en-US"/>
        </a:p>
      </dgm:t>
    </dgm:pt>
    <dgm:pt modelId="{67DC9BBF-F1C2-684C-9D8B-7560C05E3A94}">
      <dgm:prSet phldrT="[Text]"/>
      <dgm:spPr>
        <a:solidFill>
          <a:srgbClr val="FF0000"/>
        </a:solidFill>
      </dgm:spPr>
      <dgm:t>
        <a:bodyPr/>
        <a:lstStyle/>
        <a:p>
          <a:r>
            <a:rPr lang="en-US" dirty="0" smtClean="0"/>
            <a:t>4</a:t>
          </a:r>
          <a:endParaRPr lang="en-US" dirty="0"/>
        </a:p>
      </dgm:t>
    </dgm:pt>
    <dgm:pt modelId="{03AC7077-9CA1-C041-9DD0-3C91F899B1B9}" type="parTrans" cxnId="{7A079C64-DA75-A245-80E6-F7FC2FF77A6F}">
      <dgm:prSet/>
      <dgm:spPr/>
      <dgm:t>
        <a:bodyPr/>
        <a:lstStyle/>
        <a:p>
          <a:endParaRPr lang="en-US"/>
        </a:p>
      </dgm:t>
    </dgm:pt>
    <dgm:pt modelId="{E5B0F3DD-B826-EF49-8889-712C46CEE8CF}" type="sibTrans" cxnId="{7A079C64-DA75-A245-80E6-F7FC2FF77A6F}">
      <dgm:prSet/>
      <dgm:spPr/>
      <dgm:t>
        <a:bodyPr/>
        <a:lstStyle/>
        <a:p>
          <a:endParaRPr lang="en-US"/>
        </a:p>
      </dgm:t>
    </dgm:pt>
    <dgm:pt modelId="{8DEA5E5C-A133-6E4A-B001-1A714B63AD84}">
      <dgm:prSet phldrT="[Text]"/>
      <dgm:spPr>
        <a:solidFill>
          <a:srgbClr val="FF0000"/>
        </a:solidFill>
      </dgm:spPr>
      <dgm:t>
        <a:bodyPr/>
        <a:lstStyle/>
        <a:p>
          <a:r>
            <a:rPr lang="en-US" dirty="0" smtClean="0"/>
            <a:t>3</a:t>
          </a:r>
          <a:endParaRPr lang="en-US" dirty="0"/>
        </a:p>
      </dgm:t>
    </dgm:pt>
    <dgm:pt modelId="{E13F77F7-17AE-4641-BCC3-368EE977F9D3}" type="parTrans" cxnId="{0C1F9CBD-733B-B845-8075-0F3676016EA8}">
      <dgm:prSet/>
      <dgm:spPr/>
      <dgm:t>
        <a:bodyPr/>
        <a:lstStyle/>
        <a:p>
          <a:endParaRPr lang="en-US"/>
        </a:p>
      </dgm:t>
    </dgm:pt>
    <dgm:pt modelId="{CA7196E8-8B7E-3942-A16D-BA122E18AC34}" type="sibTrans" cxnId="{0C1F9CBD-733B-B845-8075-0F3676016EA8}">
      <dgm:prSet/>
      <dgm:spPr/>
      <dgm:t>
        <a:bodyPr/>
        <a:lstStyle/>
        <a:p>
          <a:endParaRPr lang="en-US"/>
        </a:p>
      </dgm:t>
    </dgm:pt>
    <dgm:pt modelId="{4B4A7F1C-59E1-E94F-8BC5-2FB403D9DCFE}" type="pres">
      <dgm:prSet presAssocID="{2AED7361-EE21-7A43-AAC7-15769DACEFDC}" presName="compositeShape" presStyleCnt="0">
        <dgm:presLayoutVars>
          <dgm:chMax val="7"/>
          <dgm:dir/>
          <dgm:resizeHandles val="exact"/>
        </dgm:presLayoutVars>
      </dgm:prSet>
      <dgm:spPr/>
    </dgm:pt>
    <dgm:pt modelId="{41E3B594-567D-DF48-9AF9-2EABCE0CCACC}" type="pres">
      <dgm:prSet presAssocID="{2AED7361-EE21-7A43-AAC7-15769DACEFDC}" presName="wedge1" presStyleLbl="node1" presStyleIdx="0" presStyleCnt="4" custLinFactNeighborX="-3117" custLinFactNeighborY="5294"/>
      <dgm:spPr/>
      <dgm:t>
        <a:bodyPr/>
        <a:lstStyle/>
        <a:p>
          <a:endParaRPr lang="en-US"/>
        </a:p>
      </dgm:t>
    </dgm:pt>
    <dgm:pt modelId="{31FAC456-90AD-2A4F-A8D2-264550B46CC6}" type="pres">
      <dgm:prSet presAssocID="{2AED7361-EE21-7A43-AAC7-15769DACEFDC}" presName="wedge1Tx" presStyleLbl="node1" presStyleIdx="0" presStyleCnt="4">
        <dgm:presLayoutVars>
          <dgm:chMax val="0"/>
          <dgm:chPref val="0"/>
          <dgm:bulletEnabled val="1"/>
        </dgm:presLayoutVars>
      </dgm:prSet>
      <dgm:spPr/>
      <dgm:t>
        <a:bodyPr/>
        <a:lstStyle/>
        <a:p>
          <a:endParaRPr lang="en-US"/>
        </a:p>
      </dgm:t>
    </dgm:pt>
    <dgm:pt modelId="{A84C6DA5-DB0B-3842-9332-4332297FC418}" type="pres">
      <dgm:prSet presAssocID="{2AED7361-EE21-7A43-AAC7-15769DACEFDC}" presName="wedge2" presStyleLbl="node1" presStyleIdx="1" presStyleCnt="4" custLinFactNeighborX="730" custLinFactNeighborY="2047"/>
      <dgm:spPr/>
      <dgm:t>
        <a:bodyPr/>
        <a:lstStyle/>
        <a:p>
          <a:endParaRPr lang="en-US"/>
        </a:p>
      </dgm:t>
    </dgm:pt>
    <dgm:pt modelId="{541F3235-4420-3747-B4C4-F21755BD306A}" type="pres">
      <dgm:prSet presAssocID="{2AED7361-EE21-7A43-AAC7-15769DACEFDC}" presName="wedge2Tx" presStyleLbl="node1" presStyleIdx="1" presStyleCnt="4">
        <dgm:presLayoutVars>
          <dgm:chMax val="0"/>
          <dgm:chPref val="0"/>
          <dgm:bulletEnabled val="1"/>
        </dgm:presLayoutVars>
      </dgm:prSet>
      <dgm:spPr/>
      <dgm:t>
        <a:bodyPr/>
        <a:lstStyle/>
        <a:p>
          <a:endParaRPr lang="en-US"/>
        </a:p>
      </dgm:t>
    </dgm:pt>
    <dgm:pt modelId="{ACE19BAF-B40B-9C43-8C52-88F25225BA1A}" type="pres">
      <dgm:prSet presAssocID="{2AED7361-EE21-7A43-AAC7-15769DACEFDC}" presName="wedge3" presStyleLbl="node1" presStyleIdx="2" presStyleCnt="4" custLinFactNeighborX="-471" custLinFactNeighborY="2684"/>
      <dgm:spPr/>
      <dgm:t>
        <a:bodyPr/>
        <a:lstStyle/>
        <a:p>
          <a:endParaRPr lang="en-US"/>
        </a:p>
      </dgm:t>
    </dgm:pt>
    <dgm:pt modelId="{A6B77018-2A81-DA4F-B201-581AF91B9A68}" type="pres">
      <dgm:prSet presAssocID="{2AED7361-EE21-7A43-AAC7-15769DACEFDC}" presName="wedge3Tx" presStyleLbl="node1" presStyleIdx="2" presStyleCnt="4">
        <dgm:presLayoutVars>
          <dgm:chMax val="0"/>
          <dgm:chPref val="0"/>
          <dgm:bulletEnabled val="1"/>
        </dgm:presLayoutVars>
      </dgm:prSet>
      <dgm:spPr/>
      <dgm:t>
        <a:bodyPr/>
        <a:lstStyle/>
        <a:p>
          <a:endParaRPr lang="en-US"/>
        </a:p>
      </dgm:t>
    </dgm:pt>
    <dgm:pt modelId="{DD8B9F35-03EA-8240-A1F3-7F085784D842}" type="pres">
      <dgm:prSet presAssocID="{2AED7361-EE21-7A43-AAC7-15769DACEFDC}" presName="wedge4" presStyleLbl="node1" presStyleIdx="3" presStyleCnt="4" custLinFactNeighborX="-6308" custLinFactNeighborY="-6312"/>
      <dgm:spPr/>
      <dgm:t>
        <a:bodyPr/>
        <a:lstStyle/>
        <a:p>
          <a:endParaRPr lang="en-US"/>
        </a:p>
      </dgm:t>
    </dgm:pt>
    <dgm:pt modelId="{F4BA66FF-7A9B-A94E-8EED-9646BA3CD69C}" type="pres">
      <dgm:prSet presAssocID="{2AED7361-EE21-7A43-AAC7-15769DACEFDC}" presName="wedge4Tx" presStyleLbl="node1" presStyleIdx="3" presStyleCnt="4">
        <dgm:presLayoutVars>
          <dgm:chMax val="0"/>
          <dgm:chPref val="0"/>
          <dgm:bulletEnabled val="1"/>
        </dgm:presLayoutVars>
      </dgm:prSet>
      <dgm:spPr/>
      <dgm:t>
        <a:bodyPr/>
        <a:lstStyle/>
        <a:p>
          <a:endParaRPr lang="en-US"/>
        </a:p>
      </dgm:t>
    </dgm:pt>
  </dgm:ptLst>
  <dgm:cxnLst>
    <dgm:cxn modelId="{CD8F4F75-EC0F-4E45-9A78-B19A6787B763}" type="presOf" srcId="{67DC9BBF-F1C2-684C-9D8B-7560C05E3A94}" destId="{F4BA66FF-7A9B-A94E-8EED-9646BA3CD69C}" srcOrd="1" destOrd="0" presId="urn:microsoft.com/office/officeart/2005/8/layout/chart3"/>
    <dgm:cxn modelId="{4DD32CDA-3488-E546-B2A1-003F8B9A49C1}" type="presOf" srcId="{67DC9BBF-F1C2-684C-9D8B-7560C05E3A94}" destId="{DD8B9F35-03EA-8240-A1F3-7F085784D842}" srcOrd="0" destOrd="0" presId="urn:microsoft.com/office/officeart/2005/8/layout/chart3"/>
    <dgm:cxn modelId="{94F4CA6B-EA95-4E4A-A30F-6DF97CB04183}" srcId="{2AED7361-EE21-7A43-AAC7-15769DACEFDC}" destId="{75A4F27C-108F-7240-9EAD-93E74D2CF6C1}" srcOrd="0" destOrd="0" parTransId="{02EE3BA4-5A98-9E4C-B9E5-BDB2A6D8CAA8}" sibTransId="{D71F98E9-DC58-D340-9EEA-862B21B2A034}"/>
    <dgm:cxn modelId="{B3E469A6-A1F3-B146-9378-9A8E7F01F93F}" srcId="{2AED7361-EE21-7A43-AAC7-15769DACEFDC}" destId="{5D454EA2-7C0F-6E46-8F5A-A9674BCA7E3C}" srcOrd="1" destOrd="0" parTransId="{78C39BD6-0617-8F4F-ADFA-96A97E8D85B2}" sibTransId="{68548AE8-2465-234F-BE95-FDDFE05AC8B2}"/>
    <dgm:cxn modelId="{F37090C2-3A44-4446-93B1-85AE2B5825DB}" type="presOf" srcId="{8DEA5E5C-A133-6E4A-B001-1A714B63AD84}" destId="{ACE19BAF-B40B-9C43-8C52-88F25225BA1A}" srcOrd="0" destOrd="0" presId="urn:microsoft.com/office/officeart/2005/8/layout/chart3"/>
    <dgm:cxn modelId="{86C415DD-F8AE-5F4A-B847-2019296DF4A2}" type="presOf" srcId="{75A4F27C-108F-7240-9EAD-93E74D2CF6C1}" destId="{41E3B594-567D-DF48-9AF9-2EABCE0CCACC}" srcOrd="0" destOrd="0" presId="urn:microsoft.com/office/officeart/2005/8/layout/chart3"/>
    <dgm:cxn modelId="{0A7A53A3-3317-F544-BA75-35CD8FD99585}" type="presOf" srcId="{5D454EA2-7C0F-6E46-8F5A-A9674BCA7E3C}" destId="{541F3235-4420-3747-B4C4-F21755BD306A}" srcOrd="1" destOrd="0" presId="urn:microsoft.com/office/officeart/2005/8/layout/chart3"/>
    <dgm:cxn modelId="{7A079C64-DA75-A245-80E6-F7FC2FF77A6F}" srcId="{2AED7361-EE21-7A43-AAC7-15769DACEFDC}" destId="{67DC9BBF-F1C2-684C-9D8B-7560C05E3A94}" srcOrd="3" destOrd="0" parTransId="{03AC7077-9CA1-C041-9DD0-3C91F899B1B9}" sibTransId="{E5B0F3DD-B826-EF49-8889-712C46CEE8CF}"/>
    <dgm:cxn modelId="{1AB1656D-A503-0748-ABDF-3C1CD49FECDF}" type="presOf" srcId="{8DEA5E5C-A133-6E4A-B001-1A714B63AD84}" destId="{A6B77018-2A81-DA4F-B201-581AF91B9A68}" srcOrd="1" destOrd="0" presId="urn:microsoft.com/office/officeart/2005/8/layout/chart3"/>
    <dgm:cxn modelId="{B18D514B-69FB-6A44-8965-EB112AA5DC5D}" type="presOf" srcId="{2AED7361-EE21-7A43-AAC7-15769DACEFDC}" destId="{4B4A7F1C-59E1-E94F-8BC5-2FB403D9DCFE}" srcOrd="0" destOrd="0" presId="urn:microsoft.com/office/officeart/2005/8/layout/chart3"/>
    <dgm:cxn modelId="{0C1F9CBD-733B-B845-8075-0F3676016EA8}" srcId="{2AED7361-EE21-7A43-AAC7-15769DACEFDC}" destId="{8DEA5E5C-A133-6E4A-B001-1A714B63AD84}" srcOrd="2" destOrd="0" parTransId="{E13F77F7-17AE-4641-BCC3-368EE977F9D3}" sibTransId="{CA7196E8-8B7E-3942-A16D-BA122E18AC34}"/>
    <dgm:cxn modelId="{DD0FA9D9-28FA-1B46-8D97-AB766CDBD565}" type="presOf" srcId="{75A4F27C-108F-7240-9EAD-93E74D2CF6C1}" destId="{31FAC456-90AD-2A4F-A8D2-264550B46CC6}" srcOrd="1" destOrd="0" presId="urn:microsoft.com/office/officeart/2005/8/layout/chart3"/>
    <dgm:cxn modelId="{0F97EC7E-8980-EF4E-8F29-B4B5F91144F8}" type="presOf" srcId="{5D454EA2-7C0F-6E46-8F5A-A9674BCA7E3C}" destId="{A84C6DA5-DB0B-3842-9332-4332297FC418}" srcOrd="0" destOrd="0" presId="urn:microsoft.com/office/officeart/2005/8/layout/chart3"/>
    <dgm:cxn modelId="{E592FE04-085E-8945-9A3C-2A0A0E55DDB7}" type="presParOf" srcId="{4B4A7F1C-59E1-E94F-8BC5-2FB403D9DCFE}" destId="{41E3B594-567D-DF48-9AF9-2EABCE0CCACC}" srcOrd="0" destOrd="0" presId="urn:microsoft.com/office/officeart/2005/8/layout/chart3"/>
    <dgm:cxn modelId="{FC560DF7-575E-E743-B9D9-43289224F02D}" type="presParOf" srcId="{4B4A7F1C-59E1-E94F-8BC5-2FB403D9DCFE}" destId="{31FAC456-90AD-2A4F-A8D2-264550B46CC6}" srcOrd="1" destOrd="0" presId="urn:microsoft.com/office/officeart/2005/8/layout/chart3"/>
    <dgm:cxn modelId="{39D8C268-C5D5-E644-BD73-493A86C26C7A}" type="presParOf" srcId="{4B4A7F1C-59E1-E94F-8BC5-2FB403D9DCFE}" destId="{A84C6DA5-DB0B-3842-9332-4332297FC418}" srcOrd="2" destOrd="0" presId="urn:microsoft.com/office/officeart/2005/8/layout/chart3"/>
    <dgm:cxn modelId="{09C120F2-CBFC-7643-8C7E-FDA00E946F10}" type="presParOf" srcId="{4B4A7F1C-59E1-E94F-8BC5-2FB403D9DCFE}" destId="{541F3235-4420-3747-B4C4-F21755BD306A}" srcOrd="3" destOrd="0" presId="urn:microsoft.com/office/officeart/2005/8/layout/chart3"/>
    <dgm:cxn modelId="{062F7645-6AA3-A749-8691-33727E7E7E16}" type="presParOf" srcId="{4B4A7F1C-59E1-E94F-8BC5-2FB403D9DCFE}" destId="{ACE19BAF-B40B-9C43-8C52-88F25225BA1A}" srcOrd="4" destOrd="0" presId="urn:microsoft.com/office/officeart/2005/8/layout/chart3"/>
    <dgm:cxn modelId="{946E2041-277A-5A46-813C-35813BD7FB5A}" type="presParOf" srcId="{4B4A7F1C-59E1-E94F-8BC5-2FB403D9DCFE}" destId="{A6B77018-2A81-DA4F-B201-581AF91B9A68}" srcOrd="5" destOrd="0" presId="urn:microsoft.com/office/officeart/2005/8/layout/chart3"/>
    <dgm:cxn modelId="{377EC5B1-0127-344F-A534-9CEC12760407}" type="presParOf" srcId="{4B4A7F1C-59E1-E94F-8BC5-2FB403D9DCFE}" destId="{DD8B9F35-03EA-8240-A1F3-7F085784D842}" srcOrd="6" destOrd="0" presId="urn:microsoft.com/office/officeart/2005/8/layout/chart3"/>
    <dgm:cxn modelId="{7F1209A0-E80F-7F44-9A0D-2AF00F08C5D3}" type="presParOf" srcId="{4B4A7F1C-59E1-E94F-8BC5-2FB403D9DCFE}" destId="{F4BA66FF-7A9B-A94E-8EED-9646BA3CD69C}" srcOrd="7" destOrd="0" presId="urn:microsoft.com/office/officeart/2005/8/layout/chart3"/>
  </dgm:cxnLst>
  <dgm:bg>
    <a:no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426630" y="34351"/>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1</a:t>
          </a:r>
          <a:endParaRPr lang="en-US" sz="1900" kern="1200" dirty="0">
            <a:solidFill>
              <a:schemeClr val="tx1"/>
            </a:solidFill>
          </a:endParaRPr>
        </a:p>
      </dsp:txBody>
      <dsp:txXfrm>
        <a:off x="968411" y="230330"/>
        <a:ext cx="390949" cy="315282"/>
      </dsp:txXfrm>
    </dsp:sp>
    <dsp:sp modelId="{A84C6DA5-DB0B-3842-9332-4332297FC418}">
      <dsp:nvSpPr>
        <dsp:cNvPr id="0" name=""/>
        <dsp:cNvSpPr/>
      </dsp:nvSpPr>
      <dsp:spPr>
        <a:xfrm>
          <a:off x="348182" y="123212"/>
          <a:ext cx="1059348" cy="1059348"/>
        </a:xfrm>
        <a:prstGeom prst="pie">
          <a:avLst>
            <a:gd name="adj1" fmla="val 0"/>
            <a:gd name="adj2" fmla="val 54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896773" y="671803"/>
        <a:ext cx="390949" cy="315282"/>
      </dsp:txXfrm>
    </dsp:sp>
    <dsp:sp modelId="{ACE19BAF-B40B-9C43-8C52-88F25225BA1A}">
      <dsp:nvSpPr>
        <dsp:cNvPr id="0" name=""/>
        <dsp:cNvSpPr/>
      </dsp:nvSpPr>
      <dsp:spPr>
        <a:xfrm>
          <a:off x="348182" y="123212"/>
          <a:ext cx="1059348" cy="1059348"/>
        </a:xfrm>
        <a:prstGeom prst="pie">
          <a:avLst>
            <a:gd name="adj1" fmla="val 5400000"/>
            <a:gd name="adj2" fmla="val 108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67990" y="671803"/>
        <a:ext cx="390949" cy="315282"/>
      </dsp:txXfrm>
    </dsp:sp>
    <dsp:sp modelId="{DD8B9F35-03EA-8240-A1F3-7F085784D842}">
      <dsp:nvSpPr>
        <dsp:cNvPr id="0" name=""/>
        <dsp:cNvSpPr/>
      </dsp:nvSpPr>
      <dsp:spPr>
        <a:xfrm>
          <a:off x="348182" y="123212"/>
          <a:ext cx="1059348" cy="1059348"/>
        </a:xfrm>
        <a:prstGeom prst="pie">
          <a:avLst>
            <a:gd name="adj1" fmla="val 108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18687"/>
        <a:ext cx="390949" cy="315282"/>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355916" y="144897"/>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904507" y="693488"/>
        <a:ext cx="390949" cy="315282"/>
      </dsp:txXfrm>
    </dsp:sp>
    <dsp:sp modelId="{ACE19BAF-B40B-9C43-8C52-88F25225BA1A}">
      <dsp:nvSpPr>
        <dsp:cNvPr id="0" name=""/>
        <dsp:cNvSpPr/>
      </dsp:nvSpPr>
      <dsp:spPr>
        <a:xfrm>
          <a:off x="343193" y="137990"/>
          <a:ext cx="1059348" cy="1059348"/>
        </a:xfrm>
        <a:prstGeom prst="pie">
          <a:avLst>
            <a:gd name="adj1" fmla="val 5400000"/>
            <a:gd name="adj2" fmla="val 108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63000" y="686581"/>
        <a:ext cx="390949" cy="315282"/>
      </dsp:txXfrm>
    </dsp:sp>
    <dsp:sp modelId="{DD8B9F35-03EA-8240-A1F3-7F085784D842}">
      <dsp:nvSpPr>
        <dsp:cNvPr id="0" name=""/>
        <dsp:cNvSpPr/>
      </dsp:nvSpPr>
      <dsp:spPr>
        <a:xfrm>
          <a:off x="281359" y="56346"/>
          <a:ext cx="1059348" cy="1059348"/>
        </a:xfrm>
        <a:prstGeom prst="pie">
          <a:avLst>
            <a:gd name="adj1" fmla="val 10800000"/>
            <a:gd name="adj2" fmla="val 162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01166" y="251821"/>
        <a:ext cx="390949" cy="31528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426630" y="34351"/>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tx1"/>
              </a:solidFill>
            </a:rPr>
            <a:t>1</a:t>
          </a:r>
          <a:endParaRPr lang="en-US" sz="1900" kern="1200" dirty="0">
            <a:solidFill>
              <a:schemeClr val="tx1"/>
            </a:solidFill>
          </a:endParaRPr>
        </a:p>
      </dsp:txBody>
      <dsp:txXfrm>
        <a:off x="968411" y="230330"/>
        <a:ext cx="390949" cy="315282"/>
      </dsp:txXfrm>
    </dsp:sp>
    <dsp:sp modelId="{A84C6DA5-DB0B-3842-9332-4332297FC418}">
      <dsp:nvSpPr>
        <dsp:cNvPr id="0" name=""/>
        <dsp:cNvSpPr/>
      </dsp:nvSpPr>
      <dsp:spPr>
        <a:xfrm>
          <a:off x="348182" y="123212"/>
          <a:ext cx="1059348" cy="1059348"/>
        </a:xfrm>
        <a:prstGeom prst="pie">
          <a:avLst>
            <a:gd name="adj1" fmla="val 0"/>
            <a:gd name="adj2" fmla="val 54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896773" y="671803"/>
        <a:ext cx="390949" cy="315282"/>
      </dsp:txXfrm>
    </dsp:sp>
    <dsp:sp modelId="{ACE19BAF-B40B-9C43-8C52-88F25225BA1A}">
      <dsp:nvSpPr>
        <dsp:cNvPr id="0" name=""/>
        <dsp:cNvSpPr/>
      </dsp:nvSpPr>
      <dsp:spPr>
        <a:xfrm>
          <a:off x="348182" y="123212"/>
          <a:ext cx="1059348" cy="1059348"/>
        </a:xfrm>
        <a:prstGeom prst="pie">
          <a:avLst>
            <a:gd name="adj1" fmla="val 5400000"/>
            <a:gd name="adj2" fmla="val 108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67990" y="671803"/>
        <a:ext cx="390949" cy="315282"/>
      </dsp:txXfrm>
    </dsp:sp>
    <dsp:sp modelId="{DD8B9F35-03EA-8240-A1F3-7F085784D842}">
      <dsp:nvSpPr>
        <dsp:cNvPr id="0" name=""/>
        <dsp:cNvSpPr/>
      </dsp:nvSpPr>
      <dsp:spPr>
        <a:xfrm>
          <a:off x="348182" y="123212"/>
          <a:ext cx="1059348" cy="1059348"/>
        </a:xfrm>
        <a:prstGeom prst="pie">
          <a:avLst>
            <a:gd name="adj1" fmla="val 10800000"/>
            <a:gd name="adj2" fmla="val 1620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18687"/>
        <a:ext cx="390949" cy="315282"/>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439445" y="228479"/>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988036" y="777070"/>
        <a:ext cx="390949" cy="315282"/>
      </dsp:txXfrm>
    </dsp:sp>
    <dsp:sp modelId="{ACE19BAF-B40B-9C43-8C52-88F25225BA1A}">
      <dsp:nvSpPr>
        <dsp:cNvPr id="0" name=""/>
        <dsp:cNvSpPr/>
      </dsp:nvSpPr>
      <dsp:spPr>
        <a:xfrm>
          <a:off x="348182" y="123212"/>
          <a:ext cx="1059348" cy="1059348"/>
        </a:xfrm>
        <a:prstGeom prst="pie">
          <a:avLst>
            <a:gd name="adj1" fmla="val 5400000"/>
            <a:gd name="adj2" fmla="val 10800000"/>
          </a:avLst>
        </a:prstGeom>
        <a:solidFill>
          <a:srgbClr val="558ED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67990" y="671803"/>
        <a:ext cx="390949" cy="315282"/>
      </dsp:txXfrm>
    </dsp:sp>
    <dsp:sp modelId="{DD8B9F35-03EA-8240-A1F3-7F085784D842}">
      <dsp:nvSpPr>
        <dsp:cNvPr id="0" name=""/>
        <dsp:cNvSpPr/>
      </dsp:nvSpPr>
      <dsp:spPr>
        <a:xfrm>
          <a:off x="348182" y="123212"/>
          <a:ext cx="1059348" cy="1059348"/>
        </a:xfrm>
        <a:prstGeom prst="pie">
          <a:avLst>
            <a:gd name="adj1" fmla="val 10800000"/>
            <a:gd name="adj2" fmla="val 1620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18687"/>
        <a:ext cx="390949" cy="31528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439445" y="228479"/>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988036" y="777070"/>
        <a:ext cx="390949" cy="315282"/>
      </dsp:txXfrm>
    </dsp:sp>
    <dsp:sp modelId="{ACE19BAF-B40B-9C43-8C52-88F25225BA1A}">
      <dsp:nvSpPr>
        <dsp:cNvPr id="0" name=""/>
        <dsp:cNvSpPr/>
      </dsp:nvSpPr>
      <dsp:spPr>
        <a:xfrm>
          <a:off x="348182" y="123212"/>
          <a:ext cx="1059348" cy="1059348"/>
        </a:xfrm>
        <a:prstGeom prst="pie">
          <a:avLst>
            <a:gd name="adj1" fmla="val 5400000"/>
            <a:gd name="adj2" fmla="val 10800000"/>
          </a:avLst>
        </a:prstGeom>
        <a:solidFill>
          <a:srgbClr val="558ED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67990" y="671803"/>
        <a:ext cx="390949" cy="315282"/>
      </dsp:txXfrm>
    </dsp:sp>
    <dsp:sp modelId="{DD8B9F35-03EA-8240-A1F3-7F085784D842}">
      <dsp:nvSpPr>
        <dsp:cNvPr id="0" name=""/>
        <dsp:cNvSpPr/>
      </dsp:nvSpPr>
      <dsp:spPr>
        <a:xfrm>
          <a:off x="348182" y="123212"/>
          <a:ext cx="1059348" cy="1059348"/>
        </a:xfrm>
        <a:prstGeom prst="pie">
          <a:avLst>
            <a:gd name="adj1" fmla="val 10800000"/>
            <a:gd name="adj2" fmla="val 1620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18687"/>
        <a:ext cx="390949" cy="315282"/>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439445" y="228479"/>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988036" y="777070"/>
        <a:ext cx="390949" cy="315282"/>
      </dsp:txXfrm>
    </dsp:sp>
    <dsp:sp modelId="{ACE19BAF-B40B-9C43-8C52-88F25225BA1A}">
      <dsp:nvSpPr>
        <dsp:cNvPr id="0" name=""/>
        <dsp:cNvSpPr/>
      </dsp:nvSpPr>
      <dsp:spPr>
        <a:xfrm>
          <a:off x="348182" y="123212"/>
          <a:ext cx="1059348" cy="1059348"/>
        </a:xfrm>
        <a:prstGeom prst="pie">
          <a:avLst>
            <a:gd name="adj1" fmla="val 5400000"/>
            <a:gd name="adj2" fmla="val 10800000"/>
          </a:avLst>
        </a:prstGeom>
        <a:solidFill>
          <a:srgbClr val="558ED5"/>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67990" y="671803"/>
        <a:ext cx="390949" cy="315282"/>
      </dsp:txXfrm>
    </dsp:sp>
    <dsp:sp modelId="{DD8B9F35-03EA-8240-A1F3-7F085784D842}">
      <dsp:nvSpPr>
        <dsp:cNvPr id="0" name=""/>
        <dsp:cNvSpPr/>
      </dsp:nvSpPr>
      <dsp:spPr>
        <a:xfrm>
          <a:off x="348182" y="123212"/>
          <a:ext cx="1059348" cy="1059348"/>
        </a:xfrm>
        <a:prstGeom prst="pie">
          <a:avLst>
            <a:gd name="adj1" fmla="val 10800000"/>
            <a:gd name="adj2" fmla="val 1620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18687"/>
        <a:ext cx="390949" cy="315282"/>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339210" y="144897"/>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887801" y="693488"/>
        <a:ext cx="390949" cy="315282"/>
      </dsp:txXfrm>
    </dsp:sp>
    <dsp:sp modelId="{ACE19BAF-B40B-9C43-8C52-88F25225BA1A}">
      <dsp:nvSpPr>
        <dsp:cNvPr id="0" name=""/>
        <dsp:cNvSpPr/>
      </dsp:nvSpPr>
      <dsp:spPr>
        <a:xfrm>
          <a:off x="281359" y="209856"/>
          <a:ext cx="1059348" cy="1059348"/>
        </a:xfrm>
        <a:prstGeom prst="pie">
          <a:avLst>
            <a:gd name="adj1" fmla="val 5400000"/>
            <a:gd name="adj2" fmla="val 108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01166" y="758447"/>
        <a:ext cx="390949" cy="315282"/>
      </dsp:txXfrm>
    </dsp:sp>
    <dsp:sp modelId="{DD8B9F35-03EA-8240-A1F3-7F085784D842}">
      <dsp:nvSpPr>
        <dsp:cNvPr id="0" name=""/>
        <dsp:cNvSpPr/>
      </dsp:nvSpPr>
      <dsp:spPr>
        <a:xfrm>
          <a:off x="348182" y="123212"/>
          <a:ext cx="1059348" cy="1059348"/>
        </a:xfrm>
        <a:prstGeom prst="pie">
          <a:avLst>
            <a:gd name="adj1" fmla="val 10800000"/>
            <a:gd name="adj2" fmla="val 1620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18687"/>
        <a:ext cx="390949" cy="315282"/>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352865" y="144897"/>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901456" y="693488"/>
        <a:ext cx="390949" cy="315282"/>
      </dsp:txXfrm>
    </dsp:sp>
    <dsp:sp modelId="{ACE19BAF-B40B-9C43-8C52-88F25225BA1A}">
      <dsp:nvSpPr>
        <dsp:cNvPr id="0" name=""/>
        <dsp:cNvSpPr/>
      </dsp:nvSpPr>
      <dsp:spPr>
        <a:xfrm>
          <a:off x="281359" y="209856"/>
          <a:ext cx="1059348" cy="1059348"/>
        </a:xfrm>
        <a:prstGeom prst="pie">
          <a:avLst>
            <a:gd name="adj1" fmla="val 5400000"/>
            <a:gd name="adj2" fmla="val 108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01166" y="758447"/>
        <a:ext cx="390949" cy="315282"/>
      </dsp:txXfrm>
    </dsp:sp>
    <dsp:sp modelId="{DD8B9F35-03EA-8240-A1F3-7F085784D842}">
      <dsp:nvSpPr>
        <dsp:cNvPr id="0" name=""/>
        <dsp:cNvSpPr/>
      </dsp:nvSpPr>
      <dsp:spPr>
        <a:xfrm>
          <a:off x="348182" y="136867"/>
          <a:ext cx="1059348" cy="1059348"/>
        </a:xfrm>
        <a:prstGeom prst="pie">
          <a:avLst>
            <a:gd name="adj1" fmla="val 10800000"/>
            <a:gd name="adj2" fmla="val 1620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32342"/>
        <a:ext cx="390949" cy="315282"/>
      </dsp:txXfrm>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352865" y="144897"/>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901456" y="693488"/>
        <a:ext cx="390949" cy="315282"/>
      </dsp:txXfrm>
    </dsp:sp>
    <dsp:sp modelId="{ACE19BAF-B40B-9C43-8C52-88F25225BA1A}">
      <dsp:nvSpPr>
        <dsp:cNvPr id="0" name=""/>
        <dsp:cNvSpPr/>
      </dsp:nvSpPr>
      <dsp:spPr>
        <a:xfrm>
          <a:off x="281359" y="209856"/>
          <a:ext cx="1059348" cy="1059348"/>
        </a:xfrm>
        <a:prstGeom prst="pie">
          <a:avLst>
            <a:gd name="adj1" fmla="val 5400000"/>
            <a:gd name="adj2" fmla="val 108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01166" y="758447"/>
        <a:ext cx="390949" cy="315282"/>
      </dsp:txXfrm>
    </dsp:sp>
    <dsp:sp modelId="{DD8B9F35-03EA-8240-A1F3-7F085784D842}">
      <dsp:nvSpPr>
        <dsp:cNvPr id="0" name=""/>
        <dsp:cNvSpPr/>
      </dsp:nvSpPr>
      <dsp:spPr>
        <a:xfrm>
          <a:off x="348182" y="136867"/>
          <a:ext cx="1059348" cy="1059348"/>
        </a:xfrm>
        <a:prstGeom prst="pie">
          <a:avLst>
            <a:gd name="adj1" fmla="val 10800000"/>
            <a:gd name="adj2" fmla="val 16200000"/>
          </a:avLst>
        </a:prstGeom>
        <a:solidFill>
          <a:schemeClr val="tx2">
            <a:lumMod val="60000"/>
            <a:lumOff val="40000"/>
          </a:schemeClr>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67990" y="332342"/>
        <a:ext cx="390949" cy="315282"/>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1E3B594-567D-DF48-9AF9-2EABCE0CCACC}">
      <dsp:nvSpPr>
        <dsp:cNvPr id="0" name=""/>
        <dsp:cNvSpPr/>
      </dsp:nvSpPr>
      <dsp:spPr>
        <a:xfrm>
          <a:off x="359806" y="134650"/>
          <a:ext cx="1059348" cy="1059348"/>
        </a:xfrm>
        <a:prstGeom prst="pie">
          <a:avLst>
            <a:gd name="adj1" fmla="val 16200000"/>
            <a:gd name="adj2" fmla="val 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solidFill>
                <a:schemeClr val="bg1"/>
              </a:solidFill>
            </a:rPr>
            <a:t>1</a:t>
          </a:r>
          <a:endParaRPr lang="en-US" sz="1900" kern="1200" dirty="0">
            <a:solidFill>
              <a:schemeClr val="bg1"/>
            </a:solidFill>
          </a:endParaRPr>
        </a:p>
      </dsp:txBody>
      <dsp:txXfrm>
        <a:off x="901587" y="330629"/>
        <a:ext cx="390949" cy="315282"/>
      </dsp:txXfrm>
    </dsp:sp>
    <dsp:sp modelId="{A84C6DA5-DB0B-3842-9332-4332297FC418}">
      <dsp:nvSpPr>
        <dsp:cNvPr id="0" name=""/>
        <dsp:cNvSpPr/>
      </dsp:nvSpPr>
      <dsp:spPr>
        <a:xfrm>
          <a:off x="355916" y="144897"/>
          <a:ext cx="1059348" cy="1059348"/>
        </a:xfrm>
        <a:prstGeom prst="pie">
          <a:avLst>
            <a:gd name="adj1" fmla="val 0"/>
            <a:gd name="adj2" fmla="val 54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2</a:t>
          </a:r>
          <a:endParaRPr lang="en-US" sz="1900" kern="1200" dirty="0"/>
        </a:p>
      </dsp:txBody>
      <dsp:txXfrm>
        <a:off x="904507" y="693488"/>
        <a:ext cx="390949" cy="315282"/>
      </dsp:txXfrm>
    </dsp:sp>
    <dsp:sp modelId="{ACE19BAF-B40B-9C43-8C52-88F25225BA1A}">
      <dsp:nvSpPr>
        <dsp:cNvPr id="0" name=""/>
        <dsp:cNvSpPr/>
      </dsp:nvSpPr>
      <dsp:spPr>
        <a:xfrm>
          <a:off x="343193" y="151645"/>
          <a:ext cx="1059348" cy="1059348"/>
        </a:xfrm>
        <a:prstGeom prst="pie">
          <a:avLst>
            <a:gd name="adj1" fmla="val 5400000"/>
            <a:gd name="adj2" fmla="val 108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3</a:t>
          </a:r>
          <a:endParaRPr lang="en-US" sz="1900" kern="1200" dirty="0"/>
        </a:p>
      </dsp:txBody>
      <dsp:txXfrm>
        <a:off x="463000" y="700236"/>
        <a:ext cx="390949" cy="315282"/>
      </dsp:txXfrm>
    </dsp:sp>
    <dsp:sp modelId="{DD8B9F35-03EA-8240-A1F3-7F085784D842}">
      <dsp:nvSpPr>
        <dsp:cNvPr id="0" name=""/>
        <dsp:cNvSpPr/>
      </dsp:nvSpPr>
      <dsp:spPr>
        <a:xfrm>
          <a:off x="281359" y="56346"/>
          <a:ext cx="1059348" cy="1059348"/>
        </a:xfrm>
        <a:prstGeom prst="pie">
          <a:avLst>
            <a:gd name="adj1" fmla="val 10800000"/>
            <a:gd name="adj2" fmla="val 16200000"/>
          </a:avLst>
        </a:prstGeom>
        <a:solidFill>
          <a:srgbClr val="FF0000"/>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844550">
            <a:lnSpc>
              <a:spcPct val="90000"/>
            </a:lnSpc>
            <a:spcBef>
              <a:spcPct val="0"/>
            </a:spcBef>
            <a:spcAft>
              <a:spcPct val="35000"/>
            </a:spcAft>
          </a:pPr>
          <a:r>
            <a:rPr lang="en-US" sz="1900" kern="1200" dirty="0" smtClean="0"/>
            <a:t>4</a:t>
          </a:r>
          <a:endParaRPr lang="en-US" sz="1900" kern="1200" dirty="0"/>
        </a:p>
      </dsp:txBody>
      <dsp:txXfrm>
        <a:off x="401166" y="251821"/>
        <a:ext cx="390949" cy="31528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0.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3.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4.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7.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8.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9.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9AEB822-A4A1-4345-89BC-44BB33DB140F}" type="datetimeFigureOut">
              <a:rPr lang="en-US" smtClean="0"/>
              <a:pPr/>
              <a:t>6/28/16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C0697C-5E6B-A043-A371-02D8223323C6}"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6759455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AA2FC0-56FA-654F-B42B-1AEEBDEC7320}" type="datetimeFigureOut">
              <a:rPr lang="en-US" smtClean="0"/>
              <a:pPr/>
              <a:t>6/28/16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1CAE42-4AAF-E541-9651-468D85503824}" type="slidenum">
              <a:rPr lang="en-US" smtClean="0"/>
              <a:pPr/>
              <a:t>‹#›</a:t>
            </a:fld>
            <a:endParaRPr lang="en-US"/>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832695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1CAE42-4AAF-E541-9651-468D85503824}"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1CAE42-4AAF-E541-9651-468D85503824}" type="slidenum">
              <a:rPr lang="en-US"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61CAE42-4AAF-E541-9651-468D8550382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40C4F104-953B-1343-B5A1-743FA3755C4D}" type="datetime1">
              <a:rPr lang="en-US" smtClean="0"/>
              <a:pPr/>
              <a:t>6/28/16</a:t>
            </a:fld>
            <a:endParaRPr lang="en-US"/>
          </a:p>
        </p:txBody>
      </p:sp>
      <p:sp>
        <p:nvSpPr>
          <p:cNvPr id="5" name="Footer Placeholder 4"/>
          <p:cNvSpPr>
            <a:spLocks noGrp="1"/>
          </p:cNvSpPr>
          <p:nvPr>
            <p:ph type="ftr" sz="quarter" idx="11"/>
          </p:nvPr>
        </p:nvSpPr>
        <p:spPr/>
        <p:txBody>
          <a:bodyPr/>
          <a:lstStyle/>
          <a:p>
            <a:r>
              <a:rPr lang="en-US" smtClean="0"/>
              <a:t>copyright 2016 Franc Concepts Ltd</a:t>
            </a:r>
            <a:endParaRPr lang="en-US"/>
          </a:p>
        </p:txBody>
      </p:sp>
      <p:sp>
        <p:nvSpPr>
          <p:cNvPr id="6" name="Slide Number Placeholder 5"/>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C36D9210-A86F-764C-988F-6B3B9C667915}" type="datetime1">
              <a:rPr lang="en-US" smtClean="0"/>
              <a:pPr/>
              <a:t>6/28/16</a:t>
            </a:fld>
            <a:endParaRPr lang="en-US"/>
          </a:p>
        </p:txBody>
      </p:sp>
      <p:sp>
        <p:nvSpPr>
          <p:cNvPr id="5" name="Footer Placeholder 4"/>
          <p:cNvSpPr>
            <a:spLocks noGrp="1"/>
          </p:cNvSpPr>
          <p:nvPr>
            <p:ph type="ftr" sz="quarter" idx="11"/>
          </p:nvPr>
        </p:nvSpPr>
        <p:spPr/>
        <p:txBody>
          <a:bodyPr/>
          <a:lstStyle/>
          <a:p>
            <a:r>
              <a:rPr lang="en-US" smtClean="0"/>
              <a:t>copyright 2016 Franc Concepts Ltd</a:t>
            </a:r>
            <a:endParaRPr lang="en-US"/>
          </a:p>
        </p:txBody>
      </p:sp>
      <p:sp>
        <p:nvSpPr>
          <p:cNvPr id="6" name="Slide Number Placeholder 5"/>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9AFA10FC-36CD-7946-8CAB-BF22CC33F06F}" type="datetime1">
              <a:rPr lang="en-US" smtClean="0"/>
              <a:pPr/>
              <a:t>6/28/16</a:t>
            </a:fld>
            <a:endParaRPr lang="en-US"/>
          </a:p>
        </p:txBody>
      </p:sp>
      <p:sp>
        <p:nvSpPr>
          <p:cNvPr id="5" name="Footer Placeholder 4"/>
          <p:cNvSpPr>
            <a:spLocks noGrp="1"/>
          </p:cNvSpPr>
          <p:nvPr>
            <p:ph type="ftr" sz="quarter" idx="11"/>
          </p:nvPr>
        </p:nvSpPr>
        <p:spPr/>
        <p:txBody>
          <a:bodyPr/>
          <a:lstStyle/>
          <a:p>
            <a:r>
              <a:rPr lang="en-US" smtClean="0"/>
              <a:t>copyright 2016 Franc Concepts Ltd</a:t>
            </a:r>
            <a:endParaRPr lang="en-US"/>
          </a:p>
        </p:txBody>
      </p:sp>
      <p:sp>
        <p:nvSpPr>
          <p:cNvPr id="6" name="Slide Number Placeholder 5"/>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47548045-7FA5-E649-98F3-3C164EC5ED39}" type="datetime1">
              <a:rPr lang="en-US" smtClean="0"/>
              <a:pPr/>
              <a:t>6/28/16</a:t>
            </a:fld>
            <a:endParaRPr lang="en-US"/>
          </a:p>
        </p:txBody>
      </p:sp>
      <p:sp>
        <p:nvSpPr>
          <p:cNvPr id="5" name="Footer Placeholder 4"/>
          <p:cNvSpPr>
            <a:spLocks noGrp="1"/>
          </p:cNvSpPr>
          <p:nvPr>
            <p:ph type="ftr" sz="quarter" idx="11"/>
          </p:nvPr>
        </p:nvSpPr>
        <p:spPr/>
        <p:txBody>
          <a:bodyPr/>
          <a:lstStyle/>
          <a:p>
            <a:r>
              <a:rPr lang="en-US" smtClean="0"/>
              <a:t>copyright 2016 Franc Concepts Ltd</a:t>
            </a:r>
            <a:endParaRPr lang="en-US"/>
          </a:p>
        </p:txBody>
      </p:sp>
      <p:sp>
        <p:nvSpPr>
          <p:cNvPr id="6" name="Slide Number Placeholder 5"/>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2A72BD6-B2B0-6648-9B6C-E882DF18450B}" type="datetime1">
              <a:rPr lang="en-US" smtClean="0"/>
              <a:pPr/>
              <a:t>6/28/16</a:t>
            </a:fld>
            <a:endParaRPr lang="en-US"/>
          </a:p>
        </p:txBody>
      </p:sp>
      <p:sp>
        <p:nvSpPr>
          <p:cNvPr id="5" name="Footer Placeholder 4"/>
          <p:cNvSpPr>
            <a:spLocks noGrp="1"/>
          </p:cNvSpPr>
          <p:nvPr>
            <p:ph type="ftr" sz="quarter" idx="11"/>
          </p:nvPr>
        </p:nvSpPr>
        <p:spPr/>
        <p:txBody>
          <a:bodyPr/>
          <a:lstStyle/>
          <a:p>
            <a:r>
              <a:rPr lang="en-US" smtClean="0"/>
              <a:t>copyright 2016 Franc Concepts Ltd</a:t>
            </a:r>
            <a:endParaRPr lang="en-US"/>
          </a:p>
        </p:txBody>
      </p:sp>
      <p:sp>
        <p:nvSpPr>
          <p:cNvPr id="6" name="Slide Number Placeholder 5"/>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53CAC8F4-F4B4-9440-8804-F3C3E864D717}" type="datetime1">
              <a:rPr lang="en-US" smtClean="0"/>
              <a:pPr/>
              <a:t>6/28/16</a:t>
            </a:fld>
            <a:endParaRPr lang="en-US"/>
          </a:p>
        </p:txBody>
      </p:sp>
      <p:sp>
        <p:nvSpPr>
          <p:cNvPr id="6" name="Footer Placeholder 5"/>
          <p:cNvSpPr>
            <a:spLocks noGrp="1"/>
          </p:cNvSpPr>
          <p:nvPr>
            <p:ph type="ftr" sz="quarter" idx="11"/>
          </p:nvPr>
        </p:nvSpPr>
        <p:spPr/>
        <p:txBody>
          <a:bodyPr/>
          <a:lstStyle/>
          <a:p>
            <a:r>
              <a:rPr lang="en-US" smtClean="0"/>
              <a:t>copyright 2016 Franc Concepts Ltd</a:t>
            </a:r>
            <a:endParaRPr lang="en-US"/>
          </a:p>
        </p:txBody>
      </p:sp>
      <p:sp>
        <p:nvSpPr>
          <p:cNvPr id="7" name="Slide Number Placeholder 6"/>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6A56F01-9D44-144D-8675-D633ED0E43F3}" type="datetime1">
              <a:rPr lang="en-US" smtClean="0"/>
              <a:pPr/>
              <a:t>6/28/16</a:t>
            </a:fld>
            <a:endParaRPr lang="en-US"/>
          </a:p>
        </p:txBody>
      </p:sp>
      <p:sp>
        <p:nvSpPr>
          <p:cNvPr id="8" name="Footer Placeholder 7"/>
          <p:cNvSpPr>
            <a:spLocks noGrp="1"/>
          </p:cNvSpPr>
          <p:nvPr>
            <p:ph type="ftr" sz="quarter" idx="11"/>
          </p:nvPr>
        </p:nvSpPr>
        <p:spPr/>
        <p:txBody>
          <a:bodyPr/>
          <a:lstStyle/>
          <a:p>
            <a:r>
              <a:rPr lang="en-US" smtClean="0"/>
              <a:t>copyright 2016 Franc Concepts Ltd</a:t>
            </a:r>
            <a:endParaRPr lang="en-US"/>
          </a:p>
        </p:txBody>
      </p:sp>
      <p:sp>
        <p:nvSpPr>
          <p:cNvPr id="9" name="Slide Number Placeholder 8"/>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109915E0-C3E5-274E-B913-0DA01F67F124}" type="datetime1">
              <a:rPr lang="en-US" smtClean="0"/>
              <a:pPr/>
              <a:t>6/28/16</a:t>
            </a:fld>
            <a:endParaRPr lang="en-US"/>
          </a:p>
        </p:txBody>
      </p:sp>
      <p:sp>
        <p:nvSpPr>
          <p:cNvPr id="4" name="Footer Placeholder 3"/>
          <p:cNvSpPr>
            <a:spLocks noGrp="1"/>
          </p:cNvSpPr>
          <p:nvPr>
            <p:ph type="ftr" sz="quarter" idx="11"/>
          </p:nvPr>
        </p:nvSpPr>
        <p:spPr/>
        <p:txBody>
          <a:bodyPr/>
          <a:lstStyle/>
          <a:p>
            <a:r>
              <a:rPr lang="en-US" smtClean="0"/>
              <a:t>copyright 2016 Franc Concepts Ltd</a:t>
            </a:r>
            <a:endParaRPr lang="en-US"/>
          </a:p>
        </p:txBody>
      </p:sp>
      <p:sp>
        <p:nvSpPr>
          <p:cNvPr id="5" name="Slide Number Placeholder 4"/>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37AD9-6A43-6044-AEAE-EF754926C8CD}" type="datetime1">
              <a:rPr lang="en-US" smtClean="0"/>
              <a:pPr/>
              <a:t>6/28/16</a:t>
            </a:fld>
            <a:endParaRPr lang="en-US"/>
          </a:p>
        </p:txBody>
      </p:sp>
      <p:sp>
        <p:nvSpPr>
          <p:cNvPr id="3" name="Footer Placeholder 2"/>
          <p:cNvSpPr>
            <a:spLocks noGrp="1"/>
          </p:cNvSpPr>
          <p:nvPr>
            <p:ph type="ftr" sz="quarter" idx="11"/>
          </p:nvPr>
        </p:nvSpPr>
        <p:spPr/>
        <p:txBody>
          <a:bodyPr/>
          <a:lstStyle/>
          <a:p>
            <a:r>
              <a:rPr lang="en-US" smtClean="0"/>
              <a:t>copyright 2016 Franc Concepts Ltd</a:t>
            </a:r>
            <a:endParaRPr lang="en-US"/>
          </a:p>
        </p:txBody>
      </p:sp>
      <p:sp>
        <p:nvSpPr>
          <p:cNvPr id="4" name="Slide Number Placeholder 3"/>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F47E3C2-4B24-7F48-B3E0-DD36C9F0495B}" type="datetime1">
              <a:rPr lang="en-US" smtClean="0"/>
              <a:pPr/>
              <a:t>6/28/16</a:t>
            </a:fld>
            <a:endParaRPr lang="en-US"/>
          </a:p>
        </p:txBody>
      </p:sp>
      <p:sp>
        <p:nvSpPr>
          <p:cNvPr id="6" name="Footer Placeholder 5"/>
          <p:cNvSpPr>
            <a:spLocks noGrp="1"/>
          </p:cNvSpPr>
          <p:nvPr>
            <p:ph type="ftr" sz="quarter" idx="11"/>
          </p:nvPr>
        </p:nvSpPr>
        <p:spPr/>
        <p:txBody>
          <a:bodyPr/>
          <a:lstStyle/>
          <a:p>
            <a:r>
              <a:rPr lang="en-US" smtClean="0"/>
              <a:t>copyright 2016 Franc Concepts Ltd</a:t>
            </a:r>
            <a:endParaRPr lang="en-US"/>
          </a:p>
        </p:txBody>
      </p:sp>
      <p:sp>
        <p:nvSpPr>
          <p:cNvPr id="7" name="Slide Number Placeholder 6"/>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4EB8C2B4-A65D-FB41-B739-7BB35D7268E2}" type="datetime1">
              <a:rPr lang="en-US" smtClean="0"/>
              <a:pPr/>
              <a:t>6/28/16</a:t>
            </a:fld>
            <a:endParaRPr lang="en-US"/>
          </a:p>
        </p:txBody>
      </p:sp>
      <p:sp>
        <p:nvSpPr>
          <p:cNvPr id="6" name="Footer Placeholder 5"/>
          <p:cNvSpPr>
            <a:spLocks noGrp="1"/>
          </p:cNvSpPr>
          <p:nvPr>
            <p:ph type="ftr" sz="quarter" idx="11"/>
          </p:nvPr>
        </p:nvSpPr>
        <p:spPr/>
        <p:txBody>
          <a:bodyPr/>
          <a:lstStyle/>
          <a:p>
            <a:r>
              <a:rPr lang="en-US" smtClean="0"/>
              <a:t>copyright 2016 Franc Concepts Ltd</a:t>
            </a:r>
            <a:endParaRPr lang="en-US"/>
          </a:p>
        </p:txBody>
      </p:sp>
      <p:sp>
        <p:nvSpPr>
          <p:cNvPr id="7" name="Slide Number Placeholder 6"/>
          <p:cNvSpPr>
            <a:spLocks noGrp="1"/>
          </p:cNvSpPr>
          <p:nvPr>
            <p:ph type="sldNum" sz="quarter" idx="12"/>
          </p:nvPr>
        </p:nvSpPr>
        <p:spPr/>
        <p:txBody>
          <a:bodyPr/>
          <a:lstStyle/>
          <a:p>
            <a:fld id="{39E454F1-2DE5-E749-9062-BB70FA375D9C}" type="slidenum">
              <a:rPr lang="en-US" smtClean="0"/>
              <a:pPr/>
              <a:t>‹#›</a:t>
            </a:fld>
            <a:endParaRPr lang="en-US"/>
          </a:p>
        </p:txBody>
      </p:sp>
    </p:spTree>
  </p:cSld>
  <p:clrMapOvr>
    <a:masterClrMapping/>
  </p:clrMapOvr>
  <p:transition advClick="0" advTm="10000"/>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6F5056-083E-D145-B066-B91E36B6C806}" type="datetime1">
              <a:rPr lang="en-US" smtClean="0"/>
              <a:pPr/>
              <a:t>6/28/16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2016 Franc Concepts Ltd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E454F1-2DE5-E749-9062-BB70FA375D9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advClick="0" advTm="10000"/>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1.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diagramData" Target="../diagrams/data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7.xml"/><Relationship Id="rId2" Type="http://schemas.openxmlformats.org/officeDocument/2006/relationships/diagramData" Target="../diagrams/data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7.xml"/><Relationship Id="rId2" Type="http://schemas.openxmlformats.org/officeDocument/2006/relationships/diagramData" Target="../diagrams/data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4" Type="http://schemas.openxmlformats.org/officeDocument/2006/relationships/diagramQuickStyle" Target="../diagrams/quickStyle5.xml"/><Relationship Id="rId5" Type="http://schemas.openxmlformats.org/officeDocument/2006/relationships/diagramColors" Target="../diagrams/colors5.xml"/><Relationship Id="rId6" Type="http://schemas.microsoft.com/office/2007/relationships/diagramDrawing" Target="../diagrams/drawing5.xml"/><Relationship Id="rId1" Type="http://schemas.openxmlformats.org/officeDocument/2006/relationships/slideLayout" Target="../slideLayouts/slideLayout7.xml"/><Relationship Id="rId2" Type="http://schemas.openxmlformats.org/officeDocument/2006/relationships/diagramData" Target="../diagrams/data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7.xml"/><Relationship Id="rId2" Type="http://schemas.openxmlformats.org/officeDocument/2006/relationships/diagramData" Target="../diagrams/data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7.xml"/><Relationship Id="rId2" Type="http://schemas.openxmlformats.org/officeDocument/2006/relationships/diagramData" Target="../diagrams/data7.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7.xml"/><Relationship Id="rId2" Type="http://schemas.openxmlformats.org/officeDocument/2006/relationships/diagramData" Target="../diagrams/data8.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7.xml"/><Relationship Id="rId2" Type="http://schemas.openxmlformats.org/officeDocument/2006/relationships/diagramData" Target="../diagrams/data9.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7.xml"/><Relationship Id="rId2" Type="http://schemas.openxmlformats.org/officeDocument/2006/relationships/diagramData" Target="../diagrams/data1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audio" Target="../media/audio2.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smtClean="0"/>
              <a:t>copyright 2016 Franc Concepts Ltd</a:t>
            </a:r>
            <a:endParaRPr lang="en-US"/>
          </a:p>
        </p:txBody>
      </p:sp>
      <p:sp>
        <p:nvSpPr>
          <p:cNvPr id="3" name="Title 10"/>
          <p:cNvSpPr txBox="1">
            <a:spLocks/>
          </p:cNvSpPr>
          <p:nvPr/>
        </p:nvSpPr>
        <p:spPr>
          <a:xfrm>
            <a:off x="457200" y="620888"/>
            <a:ext cx="8229600" cy="1594556"/>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Netball</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Title 10"/>
          <p:cNvSpPr txBox="1">
            <a:spLocks/>
          </p:cNvSpPr>
          <p:nvPr/>
        </p:nvSpPr>
        <p:spPr>
          <a:xfrm>
            <a:off x="454379" y="1817502"/>
            <a:ext cx="8229600" cy="1594556"/>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800" dirty="0" smtClean="0">
                <a:latin typeface="+mj-lt"/>
                <a:ea typeface="+mj-ea"/>
                <a:cs typeface="+mj-cs"/>
              </a:rPr>
              <a:t>A guide to scoring</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800" b="0" i="0" u="none" strike="noStrike" kern="1200" cap="none" spc="0" normalizeH="0" baseline="0" noProof="0" dirty="0" smtClean="0">
                <a:ln>
                  <a:noFill/>
                </a:ln>
                <a:solidFill>
                  <a:schemeClr val="tx1"/>
                </a:solidFill>
                <a:effectLst/>
                <a:uLnTx/>
                <a:uFillTx/>
                <a:latin typeface="+mj-lt"/>
                <a:ea typeface="+mj-ea"/>
                <a:cs typeface="+mj-cs"/>
              </a:rPr>
              <a:t>(September 2016)</a:t>
            </a:r>
            <a:endParaRPr kumimoji="0" lang="en-US" sz="28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The scorecard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Recording the score</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27534"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27534"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478455"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27534"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27534" y="360080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141360"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33531"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07810"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301271" y="2319067"/>
            <a:ext cx="2681570" cy="177729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umpire will signal a goal has been scored by raising their arm in the </a:t>
            </a:r>
            <a:r>
              <a:rPr lang="en-US" sz="2000" dirty="0" smtClean="0">
                <a:latin typeface="+mj-lt"/>
                <a:ea typeface="+mj-ea"/>
                <a:cs typeface="+mj-cs"/>
              </a:rPr>
              <a:t>air</a:t>
            </a:r>
            <a:endParaRPr lang="en-US" sz="2000" dirty="0" smtClean="0">
              <a:latin typeface="+mj-lt"/>
              <a:ea typeface="+mj-ea"/>
              <a:cs typeface="+mj-cs"/>
            </a:endParaRPr>
          </a:p>
        </p:txBody>
      </p:sp>
      <p:sp>
        <p:nvSpPr>
          <p:cNvPr id="35" name="Rectangle 34"/>
          <p:cNvSpPr>
            <a:spLocks/>
          </p:cNvSpPr>
          <p:nvPr/>
        </p:nvSpPr>
        <p:spPr>
          <a:xfrm>
            <a:off x="4035155" y="3592451"/>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525172" y="3600175"/>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035155"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1" name="Rectangle 40"/>
          <p:cNvSpPr>
            <a:spLocks/>
          </p:cNvSpPr>
          <p:nvPr/>
        </p:nvSpPr>
        <p:spPr>
          <a:xfrm>
            <a:off x="4525172"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4" name="Rectangle 43"/>
          <p:cNvSpPr>
            <a:spLocks/>
          </p:cNvSpPr>
          <p:nvPr/>
        </p:nvSpPr>
        <p:spPr>
          <a:xfrm>
            <a:off x="4035155"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5" name="Rectangle 44"/>
          <p:cNvSpPr>
            <a:spLocks/>
          </p:cNvSpPr>
          <p:nvPr/>
        </p:nvSpPr>
        <p:spPr>
          <a:xfrm>
            <a:off x="4525172"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2" name="Title 10"/>
          <p:cNvSpPr txBox="1">
            <a:spLocks/>
          </p:cNvSpPr>
          <p:nvPr/>
        </p:nvSpPr>
        <p:spPr>
          <a:xfrm>
            <a:off x="6216915" y="2108690"/>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28" name="Rectangle 27"/>
          <p:cNvSpPr>
            <a:spLocks/>
          </p:cNvSpPr>
          <p:nvPr/>
        </p:nvSpPr>
        <p:spPr>
          <a:xfrm>
            <a:off x="4027448"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33" name="Rectangle 32"/>
          <p:cNvSpPr>
            <a:spLocks/>
          </p:cNvSpPr>
          <p:nvPr/>
        </p:nvSpPr>
        <p:spPr>
          <a:xfrm>
            <a:off x="4517465"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37" name="Title 10"/>
          <p:cNvSpPr txBox="1">
            <a:spLocks/>
          </p:cNvSpPr>
          <p:nvPr/>
        </p:nvSpPr>
        <p:spPr>
          <a:xfrm>
            <a:off x="6216915" y="2108690"/>
            <a:ext cx="2681570" cy="1728231"/>
          </a:xfrm>
          <a:prstGeom prst="rect">
            <a:avLst/>
          </a:prstGeom>
        </p:spPr>
        <p:txBody>
          <a:bodyPr vert="horz" lIns="91440" tIns="45720" rIns="91440" bIns="45720" rtlCol="0" anchor="ctr">
            <a:normAutofit/>
          </a:bodyPr>
          <a:lstStyle/>
          <a:p>
            <a:pPr algn="ctr">
              <a:spcBef>
                <a:spcPct val="0"/>
              </a:spcBef>
              <a:defRPr/>
            </a:pPr>
            <a:r>
              <a:rPr lang="en-US" sz="2000" b="1" dirty="0" smtClean="0">
                <a:solidFill>
                  <a:schemeClr val="accent6">
                    <a:lumMod val="75000"/>
                  </a:schemeClr>
                </a:solidFill>
              </a:rPr>
              <a:t>Tip:</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Write the score as numbers , not five bar </a:t>
            </a:r>
            <a:r>
              <a:rPr lang="en-US" sz="2000" dirty="0" smtClean="0">
                <a:latin typeface="+mj-lt"/>
                <a:ea typeface="+mj-ea"/>
                <a:cs typeface="+mj-cs"/>
              </a:rPr>
              <a:t>gates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8" name="Footer Placeholder 37"/>
          <p:cNvSpPr>
            <a:spLocks noGrp="1"/>
          </p:cNvSpPr>
          <p:nvPr>
            <p:ph type="ftr" sz="quarter" idx="11"/>
          </p:nvPr>
        </p:nvSpPr>
        <p:spPr/>
        <p:txBody>
          <a:bodyPr/>
          <a:lstStyle/>
          <a:p>
            <a:r>
              <a:rPr lang="en-US" smtClean="0"/>
              <a:t>copyright 2016 Franc Concepts Ltd</a:t>
            </a:r>
            <a:endParaRPr lang="en-US"/>
          </a:p>
        </p:txBody>
      </p:sp>
      <p:sp>
        <p:nvSpPr>
          <p:cNvPr id="31" name="Title 10"/>
          <p:cNvSpPr txBox="1">
            <a:spLocks/>
          </p:cNvSpPr>
          <p:nvPr/>
        </p:nvSpPr>
        <p:spPr>
          <a:xfrm>
            <a:off x="331040" y="4248231"/>
            <a:ext cx="2681570" cy="221755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When a goal is scored, add a goal to the scoring team side of the scorecard, in the quarter in which it was </a:t>
            </a:r>
            <a:r>
              <a:rPr lang="en-US" sz="2000" dirty="0" smtClean="0">
                <a:latin typeface="+mj-lt"/>
                <a:ea typeface="+mj-ea"/>
                <a:cs typeface="+mj-cs"/>
              </a:rPr>
              <a:t>scored</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6216915" y="4783591"/>
            <a:ext cx="2681570" cy="157276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AND</a:t>
            </a:r>
            <a:endParaRPr kumimoji="0" lang="en-US" sz="2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cross out the previous score for the team who scored a </a:t>
            </a:r>
            <a:r>
              <a:rPr lang="en-US" sz="2000" dirty="0" smtClean="0">
                <a:latin typeface="+mj-lt"/>
                <a:ea typeface="+mj-ea"/>
                <a:cs typeface="+mj-cs"/>
              </a:rPr>
              <a:t>goal</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40" name="Title 10"/>
          <p:cNvSpPr txBox="1">
            <a:spLocks/>
          </p:cNvSpPr>
          <p:nvPr/>
        </p:nvSpPr>
        <p:spPr>
          <a:xfrm>
            <a:off x="6216915" y="3982857"/>
            <a:ext cx="2681570" cy="800733"/>
          </a:xfrm>
          <a:prstGeom prst="rect">
            <a:avLst/>
          </a:prstGeom>
        </p:spPr>
        <p:txBody>
          <a:bodyPr vert="horz" lIns="91440" tIns="45720" rIns="91440" bIns="45720" rtlCol="0" anchor="ctr">
            <a:normAutofit/>
          </a:bodyPr>
          <a:lstStyle/>
          <a:p>
            <a:pPr algn="ctr">
              <a:spcBef>
                <a:spcPct val="0"/>
              </a:spcBef>
              <a:defRPr/>
            </a:pPr>
            <a:r>
              <a:rPr lang="en-US" sz="2000" i="1" dirty="0" smtClean="0">
                <a:solidFill>
                  <a:srgbClr val="E46C0A"/>
                </a:solidFill>
                <a:latin typeface="+mj-lt"/>
                <a:ea typeface="+mj-ea"/>
                <a:cs typeface="+mj-cs"/>
              </a:rPr>
              <a:t>(</a:t>
            </a:r>
            <a:r>
              <a:rPr lang="en-US" sz="2000" i="1" dirty="0" smtClean="0">
                <a:solidFill>
                  <a:srgbClr val="E46C0A"/>
                </a:solidFill>
                <a:latin typeface="+mj-lt"/>
                <a:ea typeface="+mj-ea"/>
                <a:cs typeface="+mj-cs"/>
              </a:rPr>
              <a:t>numbers are easier to read</a:t>
            </a:r>
            <a:r>
              <a:rPr lang="en-US" sz="2000" i="1" dirty="0" smtClean="0">
                <a:solidFill>
                  <a:srgbClr val="E46C0A"/>
                </a:solidFill>
                <a:latin typeface="+mj-lt"/>
                <a:ea typeface="+mj-ea"/>
                <a:cs typeface="+mj-cs"/>
              </a:rPr>
              <a:t>)</a:t>
            </a:r>
            <a:endParaRPr lang="en-US" sz="2000" i="1" dirty="0" smtClean="0">
              <a:solidFill>
                <a:srgbClr val="E46C0A"/>
              </a:solidFill>
              <a:latin typeface="+mj-lt"/>
              <a:ea typeface="+mj-ea"/>
              <a:cs typeface="+mj-cs"/>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10" presetClass="entr" presetSubtype="0" fill="hold" grpId="0" nodeType="withEffect">
                                  <p:stCondLst>
                                    <p:cond delay="2000"/>
                                  </p:stCondLst>
                                  <p:childTnLst>
                                    <p:set>
                                      <p:cBhvr>
                                        <p:cTn id="9" dur="1" fill="hold">
                                          <p:stCondLst>
                                            <p:cond delay="0"/>
                                          </p:stCondLst>
                                        </p:cTn>
                                        <p:tgtEl>
                                          <p:spTgt spid="25"/>
                                        </p:tgtEl>
                                        <p:attrNameLst>
                                          <p:attrName>style.visibility</p:attrName>
                                        </p:attrNameLst>
                                      </p:cBhvr>
                                      <p:to>
                                        <p:strVal val="visible"/>
                                      </p:to>
                                    </p:set>
                                    <p:animEffect transition="in" filter="fade">
                                      <p:cBhvr>
                                        <p:cTn id="10" dur="2000"/>
                                        <p:tgtEl>
                                          <p:spTgt spid="25"/>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9"/>
                                        </p:tgtEl>
                                        <p:attrNameLst>
                                          <p:attrName>style.visibility</p:attrName>
                                        </p:attrNameLst>
                                      </p:cBhvr>
                                      <p:to>
                                        <p:strVal val="visible"/>
                                      </p:to>
                                    </p:set>
                                    <p:animEffect transition="in" filter="fade">
                                      <p:cBhvr>
                                        <p:cTn id="13" dur="2000"/>
                                        <p:tgtEl>
                                          <p:spTgt spid="29"/>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30"/>
                                        </p:tgtEl>
                                        <p:attrNameLst>
                                          <p:attrName>style.visibility</p:attrName>
                                        </p:attrNameLst>
                                      </p:cBhvr>
                                      <p:to>
                                        <p:strVal val="visible"/>
                                      </p:to>
                                    </p:set>
                                    <p:animEffect transition="in" filter="fade">
                                      <p:cBhvr>
                                        <p:cTn id="16" dur="2000"/>
                                        <p:tgtEl>
                                          <p:spTgt spid="30"/>
                                        </p:tgtEl>
                                      </p:cBhvr>
                                    </p:animEffect>
                                  </p:childTnLst>
                                </p:cTn>
                              </p:par>
                            </p:childTnLst>
                          </p:cTn>
                        </p:par>
                        <p:par>
                          <p:cTn id="17" fill="hold">
                            <p:stCondLst>
                              <p:cond delay="4000"/>
                            </p:stCondLst>
                            <p:childTnLst>
                              <p:par>
                                <p:cTn id="18" presetID="10" presetClass="entr" presetSubtype="0"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2000"/>
                                        <p:tgtEl>
                                          <p:spTgt spid="34"/>
                                        </p:tgtEl>
                                      </p:cBhvr>
                                    </p:animEffect>
                                  </p:childTnLst>
                                </p:cTn>
                              </p:par>
                            </p:childTnLst>
                          </p:cTn>
                        </p:par>
                        <p:par>
                          <p:cTn id="21" fill="hold">
                            <p:stCondLst>
                              <p:cond delay="6000"/>
                            </p:stCondLst>
                            <p:childTnLst>
                              <p:par>
                                <p:cTn id="22" presetID="10" presetClass="entr" presetSubtype="0" fill="hold" grpId="0" nodeType="afterEffect">
                                  <p:stCondLst>
                                    <p:cond delay="100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2000"/>
                                        <p:tgtEl>
                                          <p:spTgt spid="31"/>
                                        </p:tgtEl>
                                      </p:cBhvr>
                                    </p:animEffect>
                                  </p:childTnLst>
                                </p:cTn>
                              </p:par>
                            </p:childTnLst>
                          </p:cTn>
                        </p:par>
                        <p:par>
                          <p:cTn id="25" fill="hold">
                            <p:stCondLst>
                              <p:cond delay="9000"/>
                            </p:stCondLst>
                            <p:childTnLst>
                              <p:par>
                                <p:cTn id="26" presetID="2" presetClass="entr" presetSubtype="6" accel="50000" decel="50000" fill="hold" grpId="1" nodeType="afterEffect">
                                  <p:stCondLst>
                                    <p:cond delay="3000"/>
                                  </p:stCondLst>
                                  <p:childTnLst>
                                    <p:set>
                                      <p:cBhvr>
                                        <p:cTn id="27" dur="1" fill="hold">
                                          <p:stCondLst>
                                            <p:cond delay="0"/>
                                          </p:stCondLst>
                                        </p:cTn>
                                        <p:tgtEl>
                                          <p:spTgt spid="37"/>
                                        </p:tgtEl>
                                        <p:attrNameLst>
                                          <p:attrName>style.visibility</p:attrName>
                                        </p:attrNameLst>
                                      </p:cBhvr>
                                      <p:to>
                                        <p:strVal val="visible"/>
                                      </p:to>
                                    </p:set>
                                    <p:anim calcmode="lin" valueType="num">
                                      <p:cBhvr additive="base">
                                        <p:cTn id="28" dur="5000" fill="hold"/>
                                        <p:tgtEl>
                                          <p:spTgt spid="37"/>
                                        </p:tgtEl>
                                        <p:attrNameLst>
                                          <p:attrName>ppt_x</p:attrName>
                                        </p:attrNameLst>
                                      </p:cBhvr>
                                      <p:tavLst>
                                        <p:tav tm="0">
                                          <p:val>
                                            <p:strVal val="1+#ppt_w/2"/>
                                          </p:val>
                                        </p:tav>
                                        <p:tav tm="100000">
                                          <p:val>
                                            <p:strVal val="#ppt_x"/>
                                          </p:val>
                                        </p:tav>
                                      </p:tavLst>
                                    </p:anim>
                                    <p:anim calcmode="lin" valueType="num">
                                      <p:cBhvr additive="base">
                                        <p:cTn id="29" dur="5000" fill="hold"/>
                                        <p:tgtEl>
                                          <p:spTgt spid="37"/>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Arrow"/>
                                        </p:tgtEl>
                                      </p:cMediaNode>
                                    </p:audio>
                                  </p:subTnLst>
                                </p:cTn>
                              </p:par>
                            </p:childTnLst>
                          </p:cTn>
                        </p:par>
                        <p:par>
                          <p:cTn id="30" fill="hold">
                            <p:stCondLst>
                              <p:cond delay="17000"/>
                            </p:stCondLst>
                            <p:childTnLst>
                              <p:par>
                                <p:cTn id="31" presetID="2" presetClass="entr" presetSubtype="6" accel="50000" decel="50000" fill="hold" grpId="0" nodeType="afterEffect">
                                  <p:stCondLst>
                                    <p:cond delay="3000"/>
                                  </p:stCondLst>
                                  <p:childTnLst>
                                    <p:set>
                                      <p:cBhvr>
                                        <p:cTn id="32" dur="1" fill="hold">
                                          <p:stCondLst>
                                            <p:cond delay="0"/>
                                          </p:stCondLst>
                                        </p:cTn>
                                        <p:tgtEl>
                                          <p:spTgt spid="40"/>
                                        </p:tgtEl>
                                        <p:attrNameLst>
                                          <p:attrName>style.visibility</p:attrName>
                                        </p:attrNameLst>
                                      </p:cBhvr>
                                      <p:to>
                                        <p:strVal val="visible"/>
                                      </p:to>
                                    </p:set>
                                    <p:anim calcmode="lin" valueType="num">
                                      <p:cBhvr additive="base">
                                        <p:cTn id="33" dur="5000" fill="hold"/>
                                        <p:tgtEl>
                                          <p:spTgt spid="40"/>
                                        </p:tgtEl>
                                        <p:attrNameLst>
                                          <p:attrName>ppt_x</p:attrName>
                                        </p:attrNameLst>
                                      </p:cBhvr>
                                      <p:tavLst>
                                        <p:tav tm="0">
                                          <p:val>
                                            <p:strVal val="1+#ppt_w/2"/>
                                          </p:val>
                                        </p:tav>
                                        <p:tav tm="100000">
                                          <p:val>
                                            <p:strVal val="#ppt_x"/>
                                          </p:val>
                                        </p:tav>
                                      </p:tavLst>
                                    </p:anim>
                                    <p:anim calcmode="lin" valueType="num">
                                      <p:cBhvr additive="base">
                                        <p:cTn id="34" dur="5000" fill="hold"/>
                                        <p:tgtEl>
                                          <p:spTgt spid="40"/>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1"/>
                                            </p:cond>
                                          </p:stCondLst>
                                          <p:endCondLst>
                                            <p:cond evt="onStopAudio" delay="0">
                                              <p:tgtEl>
                                                <p:sldTgt/>
                                              </p:tgtEl>
                                            </p:cond>
                                          </p:endCondLst>
                                        </p:cTn>
                                        <p:tgtEl>
                                          <p:sndTgt r:embed="rId2" name="Arrow"/>
                                        </p:tgtEl>
                                      </p:cMediaNode>
                                    </p:audio>
                                  </p:subTnLst>
                                </p:cTn>
                              </p:par>
                            </p:childTnLst>
                          </p:cTn>
                        </p:par>
                        <p:par>
                          <p:cTn id="35" fill="hold">
                            <p:stCondLst>
                              <p:cond delay="25000"/>
                            </p:stCondLst>
                            <p:childTnLst>
                              <p:par>
                                <p:cTn id="36" presetID="2" presetClass="entr" presetSubtype="6" accel="50000" decel="50000" fill="hold" grpId="0" nodeType="afterEffect">
                                  <p:stCondLst>
                                    <p:cond delay="4000"/>
                                  </p:stCondLst>
                                  <p:childTnLst>
                                    <p:set>
                                      <p:cBhvr>
                                        <p:cTn id="37" dur="1" fill="hold">
                                          <p:stCondLst>
                                            <p:cond delay="0"/>
                                          </p:stCondLst>
                                        </p:cTn>
                                        <p:tgtEl>
                                          <p:spTgt spid="32"/>
                                        </p:tgtEl>
                                        <p:attrNameLst>
                                          <p:attrName>style.visibility</p:attrName>
                                        </p:attrNameLst>
                                      </p:cBhvr>
                                      <p:to>
                                        <p:strVal val="visible"/>
                                      </p:to>
                                    </p:set>
                                    <p:anim calcmode="lin" valueType="num">
                                      <p:cBhvr additive="base">
                                        <p:cTn id="38" dur="5000" fill="hold"/>
                                        <p:tgtEl>
                                          <p:spTgt spid="32"/>
                                        </p:tgtEl>
                                        <p:attrNameLst>
                                          <p:attrName>ppt_x</p:attrName>
                                        </p:attrNameLst>
                                      </p:cBhvr>
                                      <p:tavLst>
                                        <p:tav tm="0">
                                          <p:val>
                                            <p:strVal val="1+#ppt_w/2"/>
                                          </p:val>
                                        </p:tav>
                                        <p:tav tm="100000">
                                          <p:val>
                                            <p:strVal val="#ppt_x"/>
                                          </p:val>
                                        </p:tav>
                                      </p:tavLst>
                                    </p:anim>
                                    <p:anim calcmode="lin" valueType="num">
                                      <p:cBhvr additive="base">
                                        <p:cTn id="39" dur="5000" fill="hold"/>
                                        <p:tgtEl>
                                          <p:spTgt spid="3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6"/>
                                            </p:cond>
                                          </p:stCondLst>
                                          <p:endCondLst>
                                            <p:cond evt="onStopAudio" delay="0">
                                              <p:tgtEl>
                                                <p:sldTgt/>
                                              </p:tgtEl>
                                            </p:cond>
                                          </p:endCondLst>
                                        </p:cTn>
                                        <p:tgtEl>
                                          <p:sndTgt r:embed="rId2" name="Arrow"/>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9" grpId="0" animBg="1"/>
      <p:bldP spid="30" grpId="0" animBg="1"/>
      <p:bldP spid="34" grpId="0"/>
      <p:bldP spid="37" grpId="1"/>
      <p:bldP spid="31" grpId="0"/>
      <p:bldP spid="32" grpId="0"/>
      <p:bldP spid="40"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Odds </a:t>
            </a:r>
            <a:r>
              <a:rPr lang="en-US" sz="4400" dirty="0" smtClean="0">
                <a:latin typeface="+mj-lt"/>
                <a:ea typeface="+mj-ea"/>
                <a:cs typeface="+mj-cs"/>
              </a:rPr>
              <a:t>and Evens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85244"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85244"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36165"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85244"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85244" y="366226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199070"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91241"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65520"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6115385" y="3944489"/>
            <a:ext cx="2681570" cy="1382113"/>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Add together</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8 + 7</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To give you an odd (15).</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b="1" dirty="0" smtClean="0">
              <a:latin typeface="+mj-lt"/>
              <a:ea typeface="+mj-ea"/>
              <a:cs typeface="+mj-cs"/>
            </a:endParaRPr>
          </a:p>
        </p:txBody>
      </p:sp>
      <p:sp>
        <p:nvSpPr>
          <p:cNvPr id="18" name="Footer Placeholder 17"/>
          <p:cNvSpPr>
            <a:spLocks noGrp="1"/>
          </p:cNvSpPr>
          <p:nvPr>
            <p:ph type="ftr" sz="quarter" idx="11"/>
          </p:nvPr>
        </p:nvSpPr>
        <p:spPr/>
        <p:txBody>
          <a:bodyPr/>
          <a:lstStyle/>
          <a:p>
            <a:r>
              <a:rPr lang="en-US" smtClean="0"/>
              <a:t>copyright 2016 Franc Concepts Ltd</a:t>
            </a:r>
            <a:endParaRPr lang="en-US"/>
          </a:p>
        </p:txBody>
      </p:sp>
      <p:sp>
        <p:nvSpPr>
          <p:cNvPr id="35" name="Rectangle 34"/>
          <p:cNvSpPr>
            <a:spLocks/>
          </p:cNvSpPr>
          <p:nvPr/>
        </p:nvSpPr>
        <p:spPr>
          <a:xfrm>
            <a:off x="4080493" y="3661917"/>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570510" y="3669641"/>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7" name="Rectangle 36"/>
          <p:cNvSpPr>
            <a:spLocks/>
          </p:cNvSpPr>
          <p:nvPr/>
        </p:nvSpPr>
        <p:spPr>
          <a:xfrm>
            <a:off x="4100978" y="4583832"/>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8" name="Rectangle 37"/>
          <p:cNvSpPr>
            <a:spLocks/>
          </p:cNvSpPr>
          <p:nvPr/>
        </p:nvSpPr>
        <p:spPr>
          <a:xfrm>
            <a:off x="4590995" y="4591556"/>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100978" y="5546721"/>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0" name="Rectangle 39"/>
          <p:cNvSpPr>
            <a:spLocks/>
          </p:cNvSpPr>
          <p:nvPr/>
        </p:nvSpPr>
        <p:spPr>
          <a:xfrm>
            <a:off x="4590995" y="5554445"/>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During the match:</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8" name="Title 10"/>
          <p:cNvSpPr txBox="1">
            <a:spLocks/>
          </p:cNvSpPr>
          <p:nvPr/>
        </p:nvSpPr>
        <p:spPr>
          <a:xfrm>
            <a:off x="232135" y="2358881"/>
            <a:ext cx="2681570" cy="362274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At any point in the match the scores on each side of the scorecard are added together to decide if the next centre pass is an Even or </a:t>
            </a:r>
            <a:r>
              <a:rPr lang="en-US" sz="2000" dirty="0" smtClean="0">
                <a:latin typeface="+mj-lt"/>
                <a:ea typeface="+mj-ea"/>
                <a:cs typeface="+mj-cs"/>
              </a:rPr>
              <a:t>Odd number</a:t>
            </a:r>
            <a:endParaRPr lang="en-US" sz="2000" dirty="0" smtClean="0">
              <a:latin typeface="+mj-lt"/>
              <a:ea typeface="+mj-ea"/>
              <a:cs typeface="+mj-cs"/>
            </a:endParaRPr>
          </a:p>
        </p:txBody>
      </p:sp>
      <p:sp>
        <p:nvSpPr>
          <p:cNvPr id="32" name="Title 10"/>
          <p:cNvSpPr txBox="1">
            <a:spLocks/>
          </p:cNvSpPr>
          <p:nvPr/>
        </p:nvSpPr>
        <p:spPr>
          <a:xfrm>
            <a:off x="6115385" y="1588491"/>
            <a:ext cx="2681570" cy="2274050"/>
          </a:xfrm>
          <a:prstGeom prst="rect">
            <a:avLst/>
          </a:prstGeom>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b="1" dirty="0" smtClean="0">
                <a:solidFill>
                  <a:schemeClr val="accent6">
                    <a:lumMod val="75000"/>
                  </a:schemeClr>
                </a:solidFill>
                <a:latin typeface="+mj-lt"/>
                <a:ea typeface="+mj-ea"/>
                <a:cs typeface="+mj-cs"/>
              </a:rPr>
              <a:t>Tip:</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b="1" dirty="0" smtClean="0">
              <a:solidFill>
                <a:schemeClr val="accent6">
                  <a:lumMod val="75000"/>
                </a:schemeClr>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In high scoring games just add the last digits, for example:</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28 + 37</a:t>
            </a:r>
          </a:p>
        </p:txBody>
      </p:sp>
      <p:sp>
        <p:nvSpPr>
          <p:cNvPr id="33" name="Title 10"/>
          <p:cNvSpPr txBox="1">
            <a:spLocks/>
          </p:cNvSpPr>
          <p:nvPr/>
        </p:nvSpPr>
        <p:spPr>
          <a:xfrm>
            <a:off x="6060770" y="4927610"/>
            <a:ext cx="2681570" cy="1793865"/>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66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(it’s easier than adding the whole number together to get the odd number 65)</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b="1" dirty="0" smtClean="0">
              <a:latin typeface="+mj-lt"/>
              <a:ea typeface="+mj-ea"/>
              <a:cs typeface="+mj-cs"/>
            </a:endParaRPr>
          </a:p>
        </p:txBody>
      </p:sp>
      <p:sp>
        <p:nvSpPr>
          <p:cNvPr id="43" name="Rectangle 42"/>
          <p:cNvSpPr>
            <a:spLocks/>
          </p:cNvSpPr>
          <p:nvPr/>
        </p:nvSpPr>
        <p:spPr>
          <a:xfrm>
            <a:off x="4080716"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44" name="Rectangle 43"/>
          <p:cNvSpPr>
            <a:spLocks/>
          </p:cNvSpPr>
          <p:nvPr/>
        </p:nvSpPr>
        <p:spPr>
          <a:xfrm>
            <a:off x="4570733"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5000"/>
                                        <p:tgtEl>
                                          <p:spTgt spid="29"/>
                                        </p:tgtEl>
                                      </p:cBhvr>
                                    </p:animEffect>
                                  </p:childTnLst>
                                </p:cTn>
                              </p:par>
                              <p:par>
                                <p:cTn id="8" presetID="10" presetClass="entr" presetSubtype="0" fill="hold" grpId="0" nodeType="withEffect">
                                  <p:stCondLst>
                                    <p:cond delay="300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par>
                                <p:cTn id="11" presetID="10" presetClass="entr" presetSubtype="0" fill="hold" grpId="0" nodeType="withEffect">
                                  <p:stCondLst>
                                    <p:cond delay="300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2000"/>
                                        <p:tgtEl>
                                          <p:spTgt spid="23"/>
                                        </p:tgtEl>
                                      </p:cBhvr>
                                    </p:animEffect>
                                  </p:childTnLst>
                                </p:cTn>
                              </p:par>
                              <p:par>
                                <p:cTn id="14" presetID="10" presetClass="entr" presetSubtype="0" fill="hold" grpId="0" nodeType="withEffect">
                                  <p:stCondLst>
                                    <p:cond delay="300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2000"/>
                                        <p:tgtEl>
                                          <p:spTgt spid="25"/>
                                        </p:tgtEl>
                                      </p:cBhvr>
                                    </p:animEffect>
                                  </p:childTnLst>
                                </p:cTn>
                              </p:par>
                            </p:childTnLst>
                          </p:cTn>
                        </p:par>
                        <p:par>
                          <p:cTn id="17" fill="hold">
                            <p:stCondLst>
                              <p:cond delay="8000"/>
                            </p:stCondLst>
                            <p:childTnLst>
                              <p:par>
                                <p:cTn id="18" presetID="10" presetClass="entr" presetSubtype="0" fill="hold" grpId="0" nodeType="afterEffect">
                                  <p:stCondLst>
                                    <p:cond delay="0"/>
                                  </p:stCondLst>
                                  <p:childTnLst>
                                    <p:set>
                                      <p:cBhvr>
                                        <p:cTn id="19" dur="1" fill="hold">
                                          <p:stCondLst>
                                            <p:cond delay="0"/>
                                          </p:stCondLst>
                                        </p:cTn>
                                        <p:tgtEl>
                                          <p:spTgt spid="28"/>
                                        </p:tgtEl>
                                        <p:attrNameLst>
                                          <p:attrName>style.visibility</p:attrName>
                                        </p:attrNameLst>
                                      </p:cBhvr>
                                      <p:to>
                                        <p:strVal val="visible"/>
                                      </p:to>
                                    </p:set>
                                    <p:animEffect transition="in" filter="fade">
                                      <p:cBhvr>
                                        <p:cTn id="20" dur="5000"/>
                                        <p:tgtEl>
                                          <p:spTgt spid="28"/>
                                        </p:tgtEl>
                                      </p:cBhvr>
                                    </p:animEffect>
                                  </p:childTnLst>
                                </p:cTn>
                              </p:par>
                            </p:childTnLst>
                          </p:cTn>
                        </p:par>
                        <p:par>
                          <p:cTn id="21" fill="hold">
                            <p:stCondLst>
                              <p:cond delay="13000"/>
                            </p:stCondLst>
                            <p:childTnLst>
                              <p:par>
                                <p:cTn id="22" presetID="2" presetClass="entr" presetSubtype="6" accel="50000" decel="50000" fill="hold" grpId="0" nodeType="afterEffect">
                                  <p:stCondLst>
                                    <p:cond delay="2000"/>
                                  </p:stCondLst>
                                  <p:childTnLst>
                                    <p:set>
                                      <p:cBhvr>
                                        <p:cTn id="23" dur="1" fill="hold">
                                          <p:stCondLst>
                                            <p:cond delay="0"/>
                                          </p:stCondLst>
                                        </p:cTn>
                                        <p:tgtEl>
                                          <p:spTgt spid="32"/>
                                        </p:tgtEl>
                                        <p:attrNameLst>
                                          <p:attrName>style.visibility</p:attrName>
                                        </p:attrNameLst>
                                      </p:cBhvr>
                                      <p:to>
                                        <p:strVal val="visible"/>
                                      </p:to>
                                    </p:set>
                                    <p:anim calcmode="lin" valueType="num">
                                      <p:cBhvr additive="base">
                                        <p:cTn id="24" dur="5000" fill="hold"/>
                                        <p:tgtEl>
                                          <p:spTgt spid="32"/>
                                        </p:tgtEl>
                                        <p:attrNameLst>
                                          <p:attrName>ppt_x</p:attrName>
                                        </p:attrNameLst>
                                      </p:cBhvr>
                                      <p:tavLst>
                                        <p:tav tm="0">
                                          <p:val>
                                            <p:strVal val="1+#ppt_w/2"/>
                                          </p:val>
                                        </p:tav>
                                        <p:tav tm="100000">
                                          <p:val>
                                            <p:strVal val="#ppt_x"/>
                                          </p:val>
                                        </p:tav>
                                      </p:tavLst>
                                    </p:anim>
                                    <p:anim calcmode="lin" valueType="num">
                                      <p:cBhvr additive="base">
                                        <p:cTn id="25" dur="5000" fill="hold"/>
                                        <p:tgtEl>
                                          <p:spTgt spid="32"/>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Arrow"/>
                                        </p:tgtEl>
                                      </p:cMediaNode>
                                    </p:audio>
                                  </p:subTnLst>
                                </p:cTn>
                              </p:par>
                            </p:childTnLst>
                          </p:cTn>
                        </p:par>
                        <p:par>
                          <p:cTn id="26" fill="hold">
                            <p:stCondLst>
                              <p:cond delay="20000"/>
                            </p:stCondLst>
                            <p:childTnLst>
                              <p:par>
                                <p:cTn id="27" presetID="2" presetClass="entr" presetSubtype="6" accel="50000" decel="50000" fill="hold" grpId="1" nodeType="afterEffect">
                                  <p:stCondLst>
                                    <p:cond delay="2000"/>
                                  </p:stCondLst>
                                  <p:childTnLst>
                                    <p:set>
                                      <p:cBhvr>
                                        <p:cTn id="28" dur="1" fill="hold">
                                          <p:stCondLst>
                                            <p:cond delay="0"/>
                                          </p:stCondLst>
                                        </p:cTn>
                                        <p:tgtEl>
                                          <p:spTgt spid="34"/>
                                        </p:tgtEl>
                                        <p:attrNameLst>
                                          <p:attrName>style.visibility</p:attrName>
                                        </p:attrNameLst>
                                      </p:cBhvr>
                                      <p:to>
                                        <p:strVal val="visible"/>
                                      </p:to>
                                    </p:set>
                                    <p:anim calcmode="lin" valueType="num">
                                      <p:cBhvr additive="base">
                                        <p:cTn id="29" dur="5000" fill="hold"/>
                                        <p:tgtEl>
                                          <p:spTgt spid="34"/>
                                        </p:tgtEl>
                                        <p:attrNameLst>
                                          <p:attrName>ppt_x</p:attrName>
                                        </p:attrNameLst>
                                      </p:cBhvr>
                                      <p:tavLst>
                                        <p:tav tm="0">
                                          <p:val>
                                            <p:strVal val="1+#ppt_w/2"/>
                                          </p:val>
                                        </p:tav>
                                        <p:tav tm="100000">
                                          <p:val>
                                            <p:strVal val="#ppt_x"/>
                                          </p:val>
                                        </p:tav>
                                      </p:tavLst>
                                    </p:anim>
                                    <p:anim calcmode="lin" valueType="num">
                                      <p:cBhvr additive="base">
                                        <p:cTn id="30" dur="5000" fill="hold"/>
                                        <p:tgtEl>
                                          <p:spTgt spid="34"/>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27"/>
                                            </p:cond>
                                          </p:stCondLst>
                                          <p:endCondLst>
                                            <p:cond evt="onStopAudio" delay="0">
                                              <p:tgtEl>
                                                <p:sldTgt/>
                                              </p:tgtEl>
                                            </p:cond>
                                          </p:endCondLst>
                                        </p:cTn>
                                        <p:tgtEl>
                                          <p:sndTgt r:embed="rId2" name="Arrow"/>
                                        </p:tgtEl>
                                      </p:cMediaNode>
                                    </p:audio>
                                  </p:subTnLst>
                                </p:cTn>
                              </p:par>
                            </p:childTnLst>
                          </p:cTn>
                        </p:par>
                        <p:par>
                          <p:cTn id="31" fill="hold">
                            <p:stCondLst>
                              <p:cond delay="27000"/>
                            </p:stCondLst>
                            <p:childTnLst>
                              <p:par>
                                <p:cTn id="32" presetID="2" presetClass="entr" presetSubtype="6" accel="50000" decel="50000" fill="hold" grpId="0" nodeType="afterEffect">
                                  <p:stCondLst>
                                    <p:cond delay="2000"/>
                                  </p:stCondLst>
                                  <p:childTnLst>
                                    <p:set>
                                      <p:cBhvr>
                                        <p:cTn id="33" dur="1" fill="hold">
                                          <p:stCondLst>
                                            <p:cond delay="0"/>
                                          </p:stCondLst>
                                        </p:cTn>
                                        <p:tgtEl>
                                          <p:spTgt spid="33"/>
                                        </p:tgtEl>
                                        <p:attrNameLst>
                                          <p:attrName>style.visibility</p:attrName>
                                        </p:attrNameLst>
                                      </p:cBhvr>
                                      <p:to>
                                        <p:strVal val="visible"/>
                                      </p:to>
                                    </p:set>
                                    <p:anim calcmode="lin" valueType="num">
                                      <p:cBhvr additive="base">
                                        <p:cTn id="34" dur="5000" fill="hold"/>
                                        <p:tgtEl>
                                          <p:spTgt spid="33"/>
                                        </p:tgtEl>
                                        <p:attrNameLst>
                                          <p:attrName>ppt_x</p:attrName>
                                        </p:attrNameLst>
                                      </p:cBhvr>
                                      <p:tavLst>
                                        <p:tav tm="0">
                                          <p:val>
                                            <p:strVal val="1+#ppt_w/2"/>
                                          </p:val>
                                        </p:tav>
                                        <p:tav tm="100000">
                                          <p:val>
                                            <p:strVal val="#ppt_x"/>
                                          </p:val>
                                        </p:tav>
                                      </p:tavLst>
                                    </p:anim>
                                    <p:anim calcmode="lin" valueType="num">
                                      <p:cBhvr additive="base">
                                        <p:cTn id="35" dur="5000" fill="hold"/>
                                        <p:tgtEl>
                                          <p:spTgt spid="33"/>
                                        </p:tgtEl>
                                        <p:attrNameLst>
                                          <p:attrName>ppt_y</p:attrName>
                                        </p:attrNameLst>
                                      </p:cBhvr>
                                      <p:tavLst>
                                        <p:tav tm="0">
                                          <p:val>
                                            <p:strVal val="1+#ppt_h/2"/>
                                          </p:val>
                                        </p:tav>
                                        <p:tav tm="100000">
                                          <p:val>
                                            <p:strVal val="#ppt_y"/>
                                          </p:val>
                                        </p:tav>
                                      </p:tavLst>
                                    </p:anim>
                                  </p:childTnLst>
                                  <p:subTnLst>
                                    <p:audio>
                                      <p:cMediaNode>
                                        <p:cTn display="0" masterRel="sameClick">
                                          <p:stCondLst>
                                            <p:cond evt="begin" delay="0">
                                              <p:tn val="32"/>
                                            </p:cond>
                                          </p:stCondLst>
                                          <p:endCondLst>
                                            <p:cond evt="onStopAudio" delay="0">
                                              <p:tgtEl>
                                                <p:sldTgt/>
                                              </p:tgtEl>
                                            </p:cond>
                                          </p:endCondLst>
                                        </p:cTn>
                                        <p:tgtEl>
                                          <p:sndTgt r:embed="rId2" name="Arrow"/>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animBg="1"/>
      <p:bldP spid="30" grpId="0" animBg="1"/>
      <p:bldP spid="34" grpId="1"/>
      <p:bldP spid="25" grpId="0"/>
      <p:bldP spid="28" grpId="0"/>
      <p:bldP spid="32" grpId="0"/>
      <p:bldP spid="33"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Odds </a:t>
            </a:r>
            <a:r>
              <a:rPr lang="en-US" sz="4400" dirty="0" smtClean="0">
                <a:latin typeface="+mj-lt"/>
                <a:ea typeface="+mj-ea"/>
                <a:cs typeface="+mj-cs"/>
              </a:rPr>
              <a:t>and Evens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85244"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85244"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36165"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85244"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85244" y="366226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199070"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91241"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65520"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18" name="Footer Placeholder 17"/>
          <p:cNvSpPr>
            <a:spLocks noGrp="1"/>
          </p:cNvSpPr>
          <p:nvPr>
            <p:ph type="ftr" sz="quarter" idx="11"/>
          </p:nvPr>
        </p:nvSpPr>
        <p:spPr/>
        <p:txBody>
          <a:bodyPr/>
          <a:lstStyle/>
          <a:p>
            <a:r>
              <a:rPr lang="en-US" smtClean="0"/>
              <a:t>copyright 2016 Franc Concepts Ltd</a:t>
            </a:r>
            <a:endParaRPr lang="en-US"/>
          </a:p>
        </p:txBody>
      </p:sp>
      <p:sp>
        <p:nvSpPr>
          <p:cNvPr id="35" name="Rectangle 34"/>
          <p:cNvSpPr>
            <a:spLocks/>
          </p:cNvSpPr>
          <p:nvPr/>
        </p:nvSpPr>
        <p:spPr>
          <a:xfrm>
            <a:off x="4080493" y="3661917"/>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570510" y="3669641"/>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7" name="Rectangle 36"/>
          <p:cNvSpPr>
            <a:spLocks/>
          </p:cNvSpPr>
          <p:nvPr/>
        </p:nvSpPr>
        <p:spPr>
          <a:xfrm>
            <a:off x="4100978" y="4583832"/>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8" name="Rectangle 37"/>
          <p:cNvSpPr>
            <a:spLocks/>
          </p:cNvSpPr>
          <p:nvPr/>
        </p:nvSpPr>
        <p:spPr>
          <a:xfrm>
            <a:off x="4590995" y="4591556"/>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100978" y="5546721"/>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0" name="Rectangle 39"/>
          <p:cNvSpPr>
            <a:spLocks/>
          </p:cNvSpPr>
          <p:nvPr/>
        </p:nvSpPr>
        <p:spPr>
          <a:xfrm>
            <a:off x="4590995" y="5554445"/>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During the match:</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8" name="Title 10"/>
          <p:cNvSpPr txBox="1">
            <a:spLocks/>
          </p:cNvSpPr>
          <p:nvPr/>
        </p:nvSpPr>
        <p:spPr>
          <a:xfrm>
            <a:off x="232135" y="2358881"/>
            <a:ext cx="2681570" cy="362274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Both umpires will signal who is taking the next </a:t>
            </a:r>
            <a:r>
              <a:rPr lang="en-US" sz="2000" dirty="0" err="1" smtClean="0">
                <a:latin typeface="+mj-lt"/>
                <a:ea typeface="+mj-ea"/>
                <a:cs typeface="+mj-cs"/>
              </a:rPr>
              <a:t>centre</a:t>
            </a:r>
            <a:r>
              <a:rPr lang="en-US" sz="2000" dirty="0" smtClean="0">
                <a:latin typeface="+mj-lt"/>
                <a:ea typeface="+mj-ea"/>
                <a:cs typeface="+mj-cs"/>
              </a:rPr>
              <a:t> pass</a:t>
            </a:r>
          </a:p>
        </p:txBody>
      </p:sp>
      <p:sp>
        <p:nvSpPr>
          <p:cNvPr id="41" name="Title 10"/>
          <p:cNvSpPr txBox="1">
            <a:spLocks/>
          </p:cNvSpPr>
          <p:nvPr/>
        </p:nvSpPr>
        <p:spPr>
          <a:xfrm>
            <a:off x="5904092" y="2726675"/>
            <a:ext cx="2681570" cy="362274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If they disagree, they will ask you to confirm who should take the </a:t>
            </a:r>
            <a:r>
              <a:rPr lang="en-US" sz="2000" dirty="0" err="1" smtClean="0">
                <a:latin typeface="+mj-lt"/>
                <a:ea typeface="+mj-ea"/>
                <a:cs typeface="+mj-cs"/>
              </a:rPr>
              <a:t>centre</a:t>
            </a:r>
            <a:r>
              <a:rPr lang="en-US" sz="2000" dirty="0" smtClean="0">
                <a:latin typeface="+mj-lt"/>
                <a:ea typeface="+mj-ea"/>
                <a:cs typeface="+mj-cs"/>
              </a:rPr>
              <a:t> pass.  You will be able to do this by adding the scores together and comparing it to which team is Evens and which team is </a:t>
            </a:r>
            <a:r>
              <a:rPr lang="en-US" sz="2000" dirty="0" smtClean="0">
                <a:latin typeface="+mj-lt"/>
                <a:ea typeface="+mj-ea"/>
                <a:cs typeface="+mj-cs"/>
              </a:rPr>
              <a:t>Odds</a:t>
            </a:r>
            <a:endParaRPr lang="en-US" sz="2000" dirty="0" smtClean="0">
              <a:latin typeface="+mj-lt"/>
              <a:ea typeface="+mj-ea"/>
              <a:cs typeface="+mj-cs"/>
            </a:endParaRPr>
          </a:p>
        </p:txBody>
      </p:sp>
      <p:sp>
        <p:nvSpPr>
          <p:cNvPr id="42" name="Rectangle 41"/>
          <p:cNvSpPr>
            <a:spLocks/>
          </p:cNvSpPr>
          <p:nvPr/>
        </p:nvSpPr>
        <p:spPr>
          <a:xfrm>
            <a:off x="4082668" y="2794782"/>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43" name="Rectangle 42"/>
          <p:cNvSpPr>
            <a:spLocks/>
          </p:cNvSpPr>
          <p:nvPr/>
        </p:nvSpPr>
        <p:spPr>
          <a:xfrm>
            <a:off x="4572685"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12516802"/>
      </p:ext>
    </p:ext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300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par>
                                <p:cTn id="8" presetID="10" presetClass="entr" presetSubtype="0" fill="hold" grpId="0" nodeType="withEffect">
                                  <p:stCondLst>
                                    <p:cond delay="300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2000"/>
                                        <p:tgtEl>
                                          <p:spTgt spid="23"/>
                                        </p:tgtEl>
                                      </p:cBhvr>
                                    </p:animEffect>
                                  </p:childTnLst>
                                </p:cTn>
                              </p:par>
                            </p:childTnLst>
                          </p:cTn>
                        </p:par>
                        <p:par>
                          <p:cTn id="14" fill="hold">
                            <p:stCondLst>
                              <p:cond delay="5000"/>
                            </p:stCondLst>
                            <p:childTnLst>
                              <p:par>
                                <p:cTn id="15" presetID="10" presetClass="entr" presetSubtype="0"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2000"/>
                                        <p:tgtEl>
                                          <p:spTgt spid="25"/>
                                        </p:tgtEl>
                                      </p:cBhvr>
                                    </p:animEffect>
                                  </p:childTnLst>
                                </p:cTn>
                              </p:par>
                            </p:childTnLst>
                          </p:cTn>
                        </p:par>
                        <p:par>
                          <p:cTn id="18" fill="hold">
                            <p:stCondLst>
                              <p:cond delay="70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0"/>
                                        <p:tgtEl>
                                          <p:spTgt spid="28"/>
                                        </p:tgtEl>
                                      </p:cBhvr>
                                    </p:animEffect>
                                  </p:childTnLst>
                                </p:cTn>
                              </p:par>
                            </p:childTnLst>
                          </p:cTn>
                        </p:par>
                        <p:par>
                          <p:cTn id="22" fill="hold">
                            <p:stCondLst>
                              <p:cond delay="12000"/>
                            </p:stCondLst>
                            <p:childTnLst>
                              <p:par>
                                <p:cTn id="23" presetID="10" presetClass="entr" presetSubtype="0" fill="hold" grpId="0" nodeType="after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animBg="1"/>
      <p:bldP spid="30" grpId="0" animBg="1"/>
      <p:bldP spid="25" grpId="0"/>
      <p:bldP spid="28" grpId="0"/>
      <p:bldP spid="41"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Odds </a:t>
            </a:r>
            <a:r>
              <a:rPr lang="en-US" sz="4400" dirty="0" smtClean="0">
                <a:latin typeface="+mj-lt"/>
                <a:ea typeface="+mj-ea"/>
                <a:cs typeface="+mj-cs"/>
              </a:rPr>
              <a:t>and Evens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85244"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85244"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36165"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85244"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85244" y="366226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199070"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91241"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65520"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18" name="Footer Placeholder 17"/>
          <p:cNvSpPr>
            <a:spLocks noGrp="1"/>
          </p:cNvSpPr>
          <p:nvPr>
            <p:ph type="ftr" sz="quarter" idx="11"/>
          </p:nvPr>
        </p:nvSpPr>
        <p:spPr/>
        <p:txBody>
          <a:bodyPr/>
          <a:lstStyle/>
          <a:p>
            <a:r>
              <a:rPr lang="en-US" smtClean="0"/>
              <a:t>copyright 2016 Franc Concepts Ltd</a:t>
            </a:r>
            <a:endParaRPr lang="en-US"/>
          </a:p>
        </p:txBody>
      </p:sp>
      <p:sp>
        <p:nvSpPr>
          <p:cNvPr id="35" name="Rectangle 34"/>
          <p:cNvSpPr>
            <a:spLocks/>
          </p:cNvSpPr>
          <p:nvPr/>
        </p:nvSpPr>
        <p:spPr>
          <a:xfrm>
            <a:off x="4080493" y="3661917"/>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570510" y="3669641"/>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7" name="Rectangle 36"/>
          <p:cNvSpPr>
            <a:spLocks/>
          </p:cNvSpPr>
          <p:nvPr/>
        </p:nvSpPr>
        <p:spPr>
          <a:xfrm>
            <a:off x="4100978" y="4583832"/>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8" name="Rectangle 37"/>
          <p:cNvSpPr>
            <a:spLocks/>
          </p:cNvSpPr>
          <p:nvPr/>
        </p:nvSpPr>
        <p:spPr>
          <a:xfrm>
            <a:off x="4590995" y="4591556"/>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100978" y="5546721"/>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0" name="Rectangle 39"/>
          <p:cNvSpPr>
            <a:spLocks/>
          </p:cNvSpPr>
          <p:nvPr/>
        </p:nvSpPr>
        <p:spPr>
          <a:xfrm>
            <a:off x="4590995" y="5554445"/>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During the match:</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8" name="Title 10"/>
          <p:cNvSpPr txBox="1">
            <a:spLocks/>
          </p:cNvSpPr>
          <p:nvPr/>
        </p:nvSpPr>
        <p:spPr>
          <a:xfrm>
            <a:off x="232135" y="2358881"/>
            <a:ext cx="2681570" cy="362274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Both umpires will signal who is taking the next </a:t>
            </a:r>
            <a:r>
              <a:rPr lang="en-US" sz="2000" dirty="0" err="1" smtClean="0">
                <a:latin typeface="+mj-lt"/>
                <a:ea typeface="+mj-ea"/>
                <a:cs typeface="+mj-cs"/>
              </a:rPr>
              <a:t>centre</a:t>
            </a:r>
            <a:r>
              <a:rPr lang="en-US" sz="2000" dirty="0" smtClean="0">
                <a:latin typeface="+mj-lt"/>
                <a:ea typeface="+mj-ea"/>
                <a:cs typeface="+mj-cs"/>
              </a:rPr>
              <a:t> pass</a:t>
            </a:r>
          </a:p>
        </p:txBody>
      </p:sp>
      <p:sp>
        <p:nvSpPr>
          <p:cNvPr id="41" name="Title 10"/>
          <p:cNvSpPr txBox="1">
            <a:spLocks/>
          </p:cNvSpPr>
          <p:nvPr/>
        </p:nvSpPr>
        <p:spPr>
          <a:xfrm>
            <a:off x="5917918" y="2124362"/>
            <a:ext cx="2681570" cy="2315596"/>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If both umpires agree but </a:t>
            </a:r>
            <a:r>
              <a:rPr lang="en-US" sz="2000" dirty="0" smtClean="0">
                <a:latin typeface="+mj-lt"/>
                <a:ea typeface="+mj-ea"/>
                <a:cs typeface="+mj-cs"/>
              </a:rPr>
              <a:t>their </a:t>
            </a:r>
            <a:r>
              <a:rPr lang="en-US" sz="2000" dirty="0" smtClean="0">
                <a:latin typeface="+mj-lt"/>
                <a:ea typeface="+mj-ea"/>
                <a:cs typeface="+mj-cs"/>
              </a:rPr>
              <a:t>decision doesn’t match your card, you need to call to them to stop time so the scorecard can be </a:t>
            </a:r>
            <a:r>
              <a:rPr lang="en-US" sz="2000" dirty="0" smtClean="0">
                <a:latin typeface="+mj-lt"/>
                <a:ea typeface="+mj-ea"/>
                <a:cs typeface="+mj-cs"/>
              </a:rPr>
              <a:t>checked</a:t>
            </a:r>
            <a:endParaRPr lang="en-US" sz="2000" dirty="0" smtClean="0">
              <a:latin typeface="+mj-lt"/>
              <a:ea typeface="+mj-ea"/>
              <a:cs typeface="+mj-cs"/>
            </a:endParaRPr>
          </a:p>
        </p:txBody>
      </p:sp>
      <p:sp>
        <p:nvSpPr>
          <p:cNvPr id="42" name="Rectangle 41"/>
          <p:cNvSpPr>
            <a:spLocks/>
          </p:cNvSpPr>
          <p:nvPr/>
        </p:nvSpPr>
        <p:spPr>
          <a:xfrm>
            <a:off x="4082668" y="2794782"/>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43" name="Rectangle 42"/>
          <p:cNvSpPr>
            <a:spLocks/>
          </p:cNvSpPr>
          <p:nvPr/>
        </p:nvSpPr>
        <p:spPr>
          <a:xfrm>
            <a:off x="4577190" y="2794782"/>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31" name="Title 10"/>
          <p:cNvSpPr txBox="1">
            <a:spLocks/>
          </p:cNvSpPr>
          <p:nvPr/>
        </p:nvSpPr>
        <p:spPr>
          <a:xfrm>
            <a:off x="5917918" y="4591556"/>
            <a:ext cx="2768882" cy="206067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You </a:t>
            </a:r>
            <a:r>
              <a:rPr lang="en-US" sz="2000" dirty="0" smtClean="0">
                <a:latin typeface="+mj-lt"/>
                <a:ea typeface="+mj-ea"/>
                <a:cs typeface="+mj-cs"/>
              </a:rPr>
              <a:t>need to do this quickly so it’s really important that you watch the game </a:t>
            </a:r>
            <a:r>
              <a:rPr lang="en-US" sz="2000" dirty="0" smtClean="0">
                <a:latin typeface="+mj-lt"/>
                <a:ea typeface="+mj-ea"/>
                <a:cs typeface="+mj-cs"/>
              </a:rPr>
              <a:t>carefully</a:t>
            </a:r>
            <a:endParaRPr lang="en-US" sz="2000" dirty="0" smtClean="0">
              <a:latin typeface="+mj-lt"/>
              <a:ea typeface="+mj-ea"/>
              <a:cs typeface="+mj-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20066890"/>
      </p:ext>
    </p:ext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2000"/>
                                        <p:tgtEl>
                                          <p:spTgt spid="23"/>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2000"/>
                                        <p:tgtEl>
                                          <p:spTgt spid="25"/>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fade">
                                      <p:cBhvr>
                                        <p:cTn id="21" dur="5000"/>
                                        <p:tgtEl>
                                          <p:spTgt spid="28"/>
                                        </p:tgtEl>
                                      </p:cBhvr>
                                    </p:animEffect>
                                  </p:childTnLst>
                                </p:cTn>
                              </p:par>
                            </p:childTnLst>
                          </p:cTn>
                        </p:par>
                        <p:par>
                          <p:cTn id="22" fill="hold">
                            <p:stCondLst>
                              <p:cond delay="9000"/>
                            </p:stCondLst>
                            <p:childTnLst>
                              <p:par>
                                <p:cTn id="23" presetID="10" presetClass="entr" presetSubtype="0" fill="hold" grpId="0" nodeType="afterEffect">
                                  <p:stCondLst>
                                    <p:cond delay="300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0"/>
                                        <p:tgtEl>
                                          <p:spTgt spid="41"/>
                                        </p:tgtEl>
                                      </p:cBhvr>
                                    </p:animEffect>
                                  </p:childTnLst>
                                </p:cTn>
                              </p:par>
                            </p:childTnLst>
                          </p:cTn>
                        </p:par>
                        <p:par>
                          <p:cTn id="26" fill="hold">
                            <p:stCondLst>
                              <p:cond delay="17000"/>
                            </p:stCondLst>
                            <p:childTnLst>
                              <p:par>
                                <p:cTn id="27" presetID="10" presetClass="entr" presetSubtype="0" fill="hold" grpId="0" nodeType="afterEffect">
                                  <p:stCondLst>
                                    <p:cond delay="3000"/>
                                  </p:stCondLst>
                                  <p:childTnLst>
                                    <p:set>
                                      <p:cBhvr>
                                        <p:cTn id="28" dur="1" fill="hold">
                                          <p:stCondLst>
                                            <p:cond delay="0"/>
                                          </p:stCondLst>
                                        </p:cTn>
                                        <p:tgtEl>
                                          <p:spTgt spid="31"/>
                                        </p:tgtEl>
                                        <p:attrNameLst>
                                          <p:attrName>style.visibility</p:attrName>
                                        </p:attrNameLst>
                                      </p:cBhvr>
                                      <p:to>
                                        <p:strVal val="visible"/>
                                      </p:to>
                                    </p:set>
                                    <p:animEffect transition="in" filter="fade">
                                      <p:cBhvr>
                                        <p:cTn id="29" dur="50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animBg="1"/>
      <p:bldP spid="30" grpId="0" animBg="1"/>
      <p:bldP spid="25" grpId="0"/>
      <p:bldP spid="28" grpId="0"/>
      <p:bldP spid="41" grpId="0"/>
      <p:bldP spid="31" grpId="0"/>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1</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Back to our match, the first quarter scorecard starts like this: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5968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5968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1060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5968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5968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17351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6568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3996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249741" y="2319068"/>
            <a:ext cx="2681570" cy="127338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solidFill>
                  <a:srgbClr val="31859C"/>
                </a:solidFill>
                <a:latin typeface="+mj-lt"/>
                <a:ea typeface="+mj-ea"/>
                <a:cs typeface="+mj-cs"/>
              </a:rPr>
              <a:t>Team Ice </a:t>
            </a:r>
            <a:r>
              <a:rPr lang="en-US" sz="2000" dirty="0" smtClean="0">
                <a:latin typeface="+mj-lt"/>
                <a:ea typeface="+mj-ea"/>
                <a:cs typeface="+mj-cs"/>
              </a:rPr>
              <a:t>score a goal,</a:t>
            </a:r>
            <a:endParaRPr lang="en-US" sz="2000" noProof="0" dirty="0" smtClean="0">
              <a:solidFill>
                <a:srgbClr val="FF0000"/>
              </a:solidFill>
              <a:latin typeface="+mj-lt"/>
              <a:ea typeface="+mj-ea"/>
              <a:cs typeface="+mj-cs"/>
            </a:endParaRPr>
          </a:p>
        </p:txBody>
      </p:sp>
      <p:sp>
        <p:nvSpPr>
          <p:cNvPr id="35" name="Rectangle 34"/>
          <p:cNvSpPr>
            <a:spLocks/>
          </p:cNvSpPr>
          <p:nvPr/>
        </p:nvSpPr>
        <p:spPr>
          <a:xfrm>
            <a:off x="4067309" y="3606106"/>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557326" y="3613830"/>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067309"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1" name="Rectangle 40"/>
          <p:cNvSpPr>
            <a:spLocks/>
          </p:cNvSpPr>
          <p:nvPr/>
        </p:nvSpPr>
        <p:spPr>
          <a:xfrm>
            <a:off x="455732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4" name="Rectangle 43"/>
          <p:cNvSpPr>
            <a:spLocks/>
          </p:cNvSpPr>
          <p:nvPr/>
        </p:nvSpPr>
        <p:spPr>
          <a:xfrm>
            <a:off x="406730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5" name="Rectangle 44"/>
          <p:cNvSpPr>
            <a:spLocks/>
          </p:cNvSpPr>
          <p:nvPr/>
        </p:nvSpPr>
        <p:spPr>
          <a:xfrm>
            <a:off x="455732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8" name="Rectangle 27"/>
          <p:cNvSpPr>
            <a:spLocks/>
          </p:cNvSpPr>
          <p:nvPr/>
        </p:nvSpPr>
        <p:spPr>
          <a:xfrm>
            <a:off x="405960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33" name="Rectangle 32"/>
          <p:cNvSpPr>
            <a:spLocks/>
          </p:cNvSpPr>
          <p:nvPr/>
        </p:nvSpPr>
        <p:spPr>
          <a:xfrm>
            <a:off x="454961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32" name="Footer Placeholder 31"/>
          <p:cNvSpPr>
            <a:spLocks noGrp="1"/>
          </p:cNvSpPr>
          <p:nvPr>
            <p:ph type="ftr" sz="quarter" idx="11"/>
          </p:nvPr>
        </p:nvSpPr>
        <p:spPr/>
        <p:txBody>
          <a:bodyPr/>
          <a:lstStyle/>
          <a:p>
            <a:r>
              <a:rPr lang="en-US" smtClean="0"/>
              <a:t>copyright 2016 Franc Concepts Ltd</a:t>
            </a:r>
            <a:endParaRPr lang="en-US"/>
          </a:p>
        </p:txBody>
      </p:sp>
      <p:sp>
        <p:nvSpPr>
          <p:cNvPr id="37" name="Rectangle 36"/>
          <p:cNvSpPr>
            <a:spLocks/>
          </p:cNvSpPr>
          <p:nvPr/>
        </p:nvSpPr>
        <p:spPr>
          <a:xfrm>
            <a:off x="3195685" y="298771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1</a:t>
            </a:r>
            <a:endParaRPr lang="en-US" i="1" dirty="0">
              <a:solidFill>
                <a:schemeClr val="accent1">
                  <a:lumMod val="50000"/>
                </a:schemeClr>
              </a:solidFill>
            </a:endParaRPr>
          </a:p>
        </p:txBody>
      </p:sp>
      <p:sp>
        <p:nvSpPr>
          <p:cNvPr id="38" name="Rectangle 37"/>
          <p:cNvSpPr>
            <a:spLocks/>
          </p:cNvSpPr>
          <p:nvPr/>
        </p:nvSpPr>
        <p:spPr>
          <a:xfrm>
            <a:off x="4612297"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1</a:t>
            </a:r>
            <a:endParaRPr lang="en-US" i="1" dirty="0">
              <a:solidFill>
                <a:schemeClr val="accent1">
                  <a:lumMod val="50000"/>
                </a:schemeClr>
              </a:solidFill>
            </a:endParaRPr>
          </a:p>
        </p:txBody>
      </p:sp>
      <p:sp>
        <p:nvSpPr>
          <p:cNvPr id="40" name="Rectangle 39"/>
          <p:cNvSpPr>
            <a:spLocks/>
          </p:cNvSpPr>
          <p:nvPr/>
        </p:nvSpPr>
        <p:spPr>
          <a:xfrm>
            <a:off x="4882297" y="30102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42" name="Rectangle 41"/>
          <p:cNvSpPr>
            <a:spLocks/>
          </p:cNvSpPr>
          <p:nvPr/>
        </p:nvSpPr>
        <p:spPr>
          <a:xfrm>
            <a:off x="4612297" y="301593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46" name="Title 10"/>
          <p:cNvSpPr txBox="1">
            <a:spLocks/>
          </p:cNvSpPr>
          <p:nvPr/>
        </p:nvSpPr>
        <p:spPr>
          <a:xfrm>
            <a:off x="331040" y="3793076"/>
            <a:ext cx="2681570" cy="107050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then:</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mj-lt"/>
                <a:ea typeface="+mj-ea"/>
                <a:cs typeface="+mj-cs"/>
              </a:rPr>
              <a:t>Team</a:t>
            </a:r>
            <a:r>
              <a:rPr kumimoji="0" lang="en-US" sz="2000" b="0" i="0" u="none" strike="noStrike" kern="1200" cap="none" spc="0" normalizeH="0" noProof="0" dirty="0" smtClean="0">
                <a:ln>
                  <a:noFill/>
                </a:ln>
                <a:solidFill>
                  <a:srgbClr val="FF0000"/>
                </a:solidFill>
                <a:effectLst/>
                <a:uLnTx/>
                <a:uFillTx/>
                <a:latin typeface="+mj-lt"/>
                <a:ea typeface="+mj-ea"/>
                <a:cs typeface="+mj-cs"/>
              </a:rPr>
              <a:t> Cream</a:t>
            </a:r>
          </a:p>
        </p:txBody>
      </p:sp>
      <p:sp>
        <p:nvSpPr>
          <p:cNvPr id="47" name="Title 10"/>
          <p:cNvSpPr txBox="1">
            <a:spLocks/>
          </p:cNvSpPr>
          <p:nvPr/>
        </p:nvSpPr>
        <p:spPr>
          <a:xfrm>
            <a:off x="333235" y="4983256"/>
            <a:ext cx="2681570" cy="107050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then:</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mj-lt"/>
                <a:ea typeface="+mj-ea"/>
                <a:cs typeface="+mj-cs"/>
              </a:rPr>
              <a:t>Team</a:t>
            </a:r>
            <a:r>
              <a:rPr kumimoji="0" lang="en-US" sz="2000" b="0" i="0" u="none" strike="noStrike" kern="1200" cap="none" spc="0" normalizeH="0" noProof="0" dirty="0" smtClean="0">
                <a:ln>
                  <a:noFill/>
                </a:ln>
                <a:solidFill>
                  <a:srgbClr val="FF0000"/>
                </a:solidFill>
                <a:effectLst/>
                <a:uLnTx/>
                <a:uFillTx/>
                <a:latin typeface="+mj-lt"/>
                <a:ea typeface="+mj-ea"/>
                <a:cs typeface="+mj-cs"/>
              </a:rPr>
              <a:t> Cream</a:t>
            </a:r>
          </a:p>
        </p:txBody>
      </p:sp>
      <p:graphicFrame>
        <p:nvGraphicFramePr>
          <p:cNvPr id="31" name="Diagram 30"/>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300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accel="50000" decel="5000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 calcmode="lin" valueType="num">
                                      <p:cBhvr additive="base">
                                        <p:cTn id="12" dur="500" fill="hold"/>
                                        <p:tgtEl>
                                          <p:spTgt spid="31"/>
                                        </p:tgtEl>
                                        <p:attrNameLst>
                                          <p:attrName>ppt_x</p:attrName>
                                        </p:attrNameLst>
                                      </p:cBhvr>
                                      <p:tavLst>
                                        <p:tav tm="0">
                                          <p:val>
                                            <p:strVal val="1+#ppt_w/2"/>
                                          </p:val>
                                        </p:tav>
                                        <p:tav tm="100000">
                                          <p:val>
                                            <p:strVal val="#ppt_x"/>
                                          </p:val>
                                        </p:tav>
                                      </p:tavLst>
                                    </p:anim>
                                    <p:anim calcmode="lin" valueType="num">
                                      <p:cBhvr additive="base">
                                        <p:cTn id="13" dur="500" fill="hold"/>
                                        <p:tgtEl>
                                          <p:spTgt spid="31"/>
                                        </p:tgtEl>
                                        <p:attrNameLst>
                                          <p:attrName>ppt_y</p:attrName>
                                        </p:attrNameLst>
                                      </p:cBhvr>
                                      <p:tavLst>
                                        <p:tav tm="0">
                                          <p:val>
                                            <p:strVal val="0-#ppt_h/2"/>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29"/>
                                        </p:tgtEl>
                                        <p:attrNameLst>
                                          <p:attrName>style.visibility</p:attrName>
                                        </p:attrNameLst>
                                      </p:cBhvr>
                                      <p:to>
                                        <p:strVal val="visible"/>
                                      </p:to>
                                    </p:set>
                                    <p:animEffect transition="in" filter="fade">
                                      <p:cBhvr>
                                        <p:cTn id="16" dur="2000"/>
                                        <p:tgtEl>
                                          <p:spTgt spid="29"/>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2000"/>
                                        <p:tgtEl>
                                          <p:spTgt spid="30"/>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Effect transition="in" filter="fade">
                                      <p:cBhvr>
                                        <p:cTn id="23" dur="2000"/>
                                        <p:tgtEl>
                                          <p:spTgt spid="25"/>
                                        </p:tgtEl>
                                      </p:cBhvr>
                                    </p:animEffect>
                                  </p:childTnLst>
                                </p:cTn>
                              </p:par>
                            </p:childTnLst>
                          </p:cTn>
                        </p:par>
                        <p:par>
                          <p:cTn id="24" fill="hold">
                            <p:stCondLst>
                              <p:cond delay="4000"/>
                            </p:stCondLst>
                            <p:childTnLst>
                              <p:par>
                                <p:cTn id="25" presetID="10" presetClass="entr" presetSubtype="0" fill="hold" grpId="0" nodeType="afterEffect">
                                  <p:stCondLst>
                                    <p:cond delay="0"/>
                                  </p:stCondLst>
                                  <p:childTnLst>
                                    <p:set>
                                      <p:cBhvr>
                                        <p:cTn id="26" dur="1" fill="hold">
                                          <p:stCondLst>
                                            <p:cond delay="0"/>
                                          </p:stCondLst>
                                        </p:cTn>
                                        <p:tgtEl>
                                          <p:spTgt spid="34"/>
                                        </p:tgtEl>
                                        <p:attrNameLst>
                                          <p:attrName>style.visibility</p:attrName>
                                        </p:attrNameLst>
                                      </p:cBhvr>
                                      <p:to>
                                        <p:strVal val="visible"/>
                                      </p:to>
                                    </p:set>
                                    <p:animEffect transition="in" filter="fade">
                                      <p:cBhvr>
                                        <p:cTn id="27" dur="2000"/>
                                        <p:tgtEl>
                                          <p:spTgt spid="34"/>
                                        </p:tgtEl>
                                      </p:cBhvr>
                                    </p:animEffect>
                                  </p:childTnLst>
                                </p:cTn>
                              </p:par>
                            </p:childTnLst>
                          </p:cTn>
                        </p:par>
                        <p:par>
                          <p:cTn id="28" fill="hold">
                            <p:stCondLst>
                              <p:cond delay="6000"/>
                            </p:stCondLst>
                            <p:childTnLst>
                              <p:par>
                                <p:cTn id="29" presetID="10" presetClass="entr" presetSubtype="0" fill="hold" grpId="0" nodeType="afterEffect">
                                  <p:stCondLst>
                                    <p:cond delay="2000"/>
                                  </p:stCondLst>
                                  <p:childTnLst>
                                    <p:set>
                                      <p:cBhvr>
                                        <p:cTn id="30" dur="1" fill="hold">
                                          <p:stCondLst>
                                            <p:cond delay="0"/>
                                          </p:stCondLst>
                                        </p:cTn>
                                        <p:tgtEl>
                                          <p:spTgt spid="37"/>
                                        </p:tgtEl>
                                        <p:attrNameLst>
                                          <p:attrName>style.visibility</p:attrName>
                                        </p:attrNameLst>
                                      </p:cBhvr>
                                      <p:to>
                                        <p:strVal val="visible"/>
                                      </p:to>
                                    </p:set>
                                    <p:animEffect transition="in" filter="fade">
                                      <p:cBhvr>
                                        <p:cTn id="31" dur="2000"/>
                                        <p:tgtEl>
                                          <p:spTgt spid="37"/>
                                        </p:tgtEl>
                                      </p:cBhvr>
                                    </p:animEffect>
                                  </p:childTnLst>
                                </p:cTn>
                              </p:par>
                            </p:childTnLst>
                          </p:cTn>
                        </p:par>
                        <p:par>
                          <p:cTn id="32" fill="hold">
                            <p:stCondLst>
                              <p:cond delay="10000"/>
                            </p:stCondLst>
                            <p:childTnLst>
                              <p:par>
                                <p:cTn id="33" presetID="10" presetClass="entr" presetSubtype="0" fill="hold" grpId="0" nodeType="afterEffect">
                                  <p:stCondLst>
                                    <p:cond delay="0"/>
                                  </p:stCondLst>
                                  <p:childTnLst>
                                    <p:set>
                                      <p:cBhvr>
                                        <p:cTn id="34" dur="1" fill="hold">
                                          <p:stCondLst>
                                            <p:cond delay="0"/>
                                          </p:stCondLst>
                                        </p:cTn>
                                        <p:tgtEl>
                                          <p:spTgt spid="46"/>
                                        </p:tgtEl>
                                        <p:attrNameLst>
                                          <p:attrName>style.visibility</p:attrName>
                                        </p:attrNameLst>
                                      </p:cBhvr>
                                      <p:to>
                                        <p:strVal val="visible"/>
                                      </p:to>
                                    </p:set>
                                    <p:animEffect transition="in" filter="fade">
                                      <p:cBhvr>
                                        <p:cTn id="35" dur="2000"/>
                                        <p:tgtEl>
                                          <p:spTgt spid="46"/>
                                        </p:tgtEl>
                                      </p:cBhvr>
                                    </p:animEffect>
                                  </p:childTnLst>
                                </p:cTn>
                              </p:par>
                            </p:childTnLst>
                          </p:cTn>
                        </p:par>
                        <p:par>
                          <p:cTn id="36" fill="hold">
                            <p:stCondLst>
                              <p:cond delay="12000"/>
                            </p:stCondLst>
                            <p:childTnLst>
                              <p:par>
                                <p:cTn id="37" presetID="1" presetClass="entr" presetSubtype="0" fill="hold" grpId="0" nodeType="afterEffect">
                                  <p:stCondLst>
                                    <p:cond delay="1000"/>
                                  </p:stCondLst>
                                  <p:childTnLst>
                                    <p:set>
                                      <p:cBhvr>
                                        <p:cTn id="38" dur="1" fill="hold">
                                          <p:stCondLst>
                                            <p:cond delay="0"/>
                                          </p:stCondLst>
                                        </p:cTn>
                                        <p:tgtEl>
                                          <p:spTgt spid="38"/>
                                        </p:tgtEl>
                                        <p:attrNameLst>
                                          <p:attrName>style.visibility</p:attrName>
                                        </p:attrNameLst>
                                      </p:cBhvr>
                                      <p:to>
                                        <p:strVal val="visible"/>
                                      </p:to>
                                    </p:set>
                                  </p:childTnLst>
                                </p:cTn>
                              </p:par>
                            </p:childTnLst>
                          </p:cTn>
                        </p:par>
                        <p:par>
                          <p:cTn id="39" fill="hold">
                            <p:stCondLst>
                              <p:cond delay="13000"/>
                            </p:stCondLst>
                            <p:childTnLst>
                              <p:par>
                                <p:cTn id="40" presetID="10" presetClass="entr" presetSubtype="0" fill="hold" grpId="0" nodeType="afterEffect">
                                  <p:stCondLst>
                                    <p:cond delay="2000"/>
                                  </p:stCondLst>
                                  <p:childTnLst>
                                    <p:set>
                                      <p:cBhvr>
                                        <p:cTn id="41" dur="1" fill="hold">
                                          <p:stCondLst>
                                            <p:cond delay="0"/>
                                          </p:stCondLst>
                                        </p:cTn>
                                        <p:tgtEl>
                                          <p:spTgt spid="47"/>
                                        </p:tgtEl>
                                        <p:attrNameLst>
                                          <p:attrName>style.visibility</p:attrName>
                                        </p:attrNameLst>
                                      </p:cBhvr>
                                      <p:to>
                                        <p:strVal val="visible"/>
                                      </p:to>
                                    </p:set>
                                    <p:animEffect transition="in" filter="fade">
                                      <p:cBhvr>
                                        <p:cTn id="42" dur="2000"/>
                                        <p:tgtEl>
                                          <p:spTgt spid="47"/>
                                        </p:tgtEl>
                                      </p:cBhvr>
                                    </p:animEffect>
                                  </p:childTnLst>
                                </p:cTn>
                              </p:par>
                            </p:childTnLst>
                          </p:cTn>
                        </p:par>
                        <p:par>
                          <p:cTn id="43" fill="hold">
                            <p:stCondLst>
                              <p:cond delay="17000"/>
                            </p:stCondLst>
                            <p:childTnLst>
                              <p:par>
                                <p:cTn id="44" presetID="10" presetClass="entr" presetSubtype="0" fill="hold" grpId="0" nodeType="afterEffect">
                                  <p:stCondLst>
                                    <p:cond delay="1000"/>
                                  </p:stCondLst>
                                  <p:childTnLst>
                                    <p:set>
                                      <p:cBhvr>
                                        <p:cTn id="45" dur="1" fill="hold">
                                          <p:stCondLst>
                                            <p:cond delay="0"/>
                                          </p:stCondLst>
                                        </p:cTn>
                                        <p:tgtEl>
                                          <p:spTgt spid="42"/>
                                        </p:tgtEl>
                                        <p:attrNameLst>
                                          <p:attrName>style.visibility</p:attrName>
                                        </p:attrNameLst>
                                      </p:cBhvr>
                                      <p:to>
                                        <p:strVal val="visible"/>
                                      </p:to>
                                    </p:set>
                                    <p:animEffect transition="in" filter="fade">
                                      <p:cBhvr>
                                        <p:cTn id="46" dur="2000"/>
                                        <p:tgtEl>
                                          <p:spTgt spid="42"/>
                                        </p:tgtEl>
                                      </p:cBhvr>
                                    </p:animEffect>
                                  </p:childTnLst>
                                </p:cTn>
                              </p:par>
                              <p:par>
                                <p:cTn id="47" presetID="1" presetClass="entr" presetSubtype="0" fill="hold" grpId="0" nodeType="withEffect">
                                  <p:stCondLst>
                                    <p:cond delay="2000"/>
                                  </p:stCondLst>
                                  <p:childTnLst>
                                    <p:set>
                                      <p:cBhvr>
                                        <p:cTn id="48"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9" grpId="0" animBg="1"/>
      <p:bldP spid="30" grpId="0" animBg="1"/>
      <p:bldP spid="34" grpId="0"/>
      <p:bldP spid="37" grpId="0" animBg="1"/>
      <p:bldP spid="38" grpId="0" animBg="1"/>
      <p:bldP spid="40" grpId="0" animBg="1"/>
      <p:bldP spid="42" grpId="0" animBg="1"/>
      <p:bldP spid="46" grpId="0"/>
      <p:bldP spid="47" grpId="0"/>
      <p:bldGraphic spid="31" grpId="0">
        <p:bldAsOne/>
      </p:bldGraphic>
    </p:bld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Throughout the match</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Calling out the score</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3" name="Title 10"/>
          <p:cNvSpPr txBox="1">
            <a:spLocks/>
          </p:cNvSpPr>
          <p:nvPr/>
        </p:nvSpPr>
        <p:spPr>
          <a:xfrm>
            <a:off x="128616" y="2319067"/>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Start with the team </a:t>
            </a:r>
            <a:r>
              <a:rPr lang="en-US" sz="2000" dirty="0" smtClean="0">
                <a:latin typeface="+mj-lt"/>
                <a:ea typeface="+mj-ea"/>
                <a:cs typeface="+mj-cs"/>
              </a:rPr>
              <a:t>which </a:t>
            </a:r>
            <a:r>
              <a:rPr lang="en-US" sz="2000" dirty="0" smtClean="0">
                <a:latin typeface="+mj-lt"/>
                <a:ea typeface="+mj-ea"/>
                <a:cs typeface="+mj-cs"/>
              </a:rPr>
              <a:t>is  taking the centre pass </a:t>
            </a:r>
            <a:endParaRPr lang="en-US" sz="2000" dirty="0" smtClean="0"/>
          </a:p>
        </p:txBody>
      </p:sp>
      <p:sp>
        <p:nvSpPr>
          <p:cNvPr id="15" name="Title 10"/>
          <p:cNvSpPr txBox="1">
            <a:spLocks/>
          </p:cNvSpPr>
          <p:nvPr/>
        </p:nvSpPr>
        <p:spPr>
          <a:xfrm>
            <a:off x="5895990" y="2368135"/>
            <a:ext cx="2681570" cy="2213242"/>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For example, call out</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defTabSz="457200" rtl="0" eaLnBrk="1" fontAlgn="auto" latinLnBrk="0" hangingPunct="1">
              <a:lnSpc>
                <a:spcPct val="100000"/>
              </a:lnSpc>
              <a:spcBef>
                <a:spcPct val="0"/>
              </a:spcBef>
              <a:spcAft>
                <a:spcPts val="0"/>
              </a:spcAft>
              <a:buClrTx/>
              <a:buSzTx/>
              <a:buFontTx/>
              <a:buNone/>
              <a:tabLst/>
              <a:defRPr/>
            </a:pPr>
            <a:r>
              <a:rPr lang="en-US" sz="2000" dirty="0" smtClean="0">
                <a:solidFill>
                  <a:srgbClr val="FF0000"/>
                </a:solidFill>
                <a:latin typeface="+mj-lt"/>
                <a:ea typeface="+mj-ea"/>
                <a:cs typeface="+mj-cs"/>
              </a:rPr>
              <a:t>“Cream centre, 2,1”</a:t>
            </a:r>
          </a:p>
          <a:p>
            <a:pPr marL="0" marR="0" lvl="0" indent="0" defTabSz="457200" rtl="0" eaLnBrk="1" fontAlgn="auto" latinLnBrk="0" hangingPunct="1">
              <a:lnSpc>
                <a:spcPct val="100000"/>
              </a:lnSpc>
              <a:spcBef>
                <a:spcPct val="0"/>
              </a:spcBef>
              <a:spcAft>
                <a:spcPts val="0"/>
              </a:spcAft>
              <a:buClrTx/>
              <a:buSzTx/>
              <a:buFontTx/>
              <a:buNone/>
              <a:tabLst/>
              <a:defRPr/>
            </a:pPr>
            <a:r>
              <a:rPr lang="en-US" sz="1400" i="1" dirty="0" smtClean="0">
                <a:solidFill>
                  <a:schemeClr val="accent6">
                    <a:lumMod val="75000"/>
                  </a:schemeClr>
                </a:solidFill>
                <a:latin typeface="+mj-lt"/>
                <a:ea typeface="+mj-ea"/>
                <a:cs typeface="+mj-cs"/>
              </a:rPr>
              <a:t>(The centre is calculated as </a:t>
            </a:r>
          </a:p>
          <a:p>
            <a:pPr marL="0" marR="0" lvl="0" indent="0" defTabSz="457200" rtl="0" eaLnBrk="1" fontAlgn="auto" latinLnBrk="0" hangingPunct="1">
              <a:lnSpc>
                <a:spcPct val="100000"/>
              </a:lnSpc>
              <a:spcBef>
                <a:spcPct val="0"/>
              </a:spcBef>
              <a:spcAft>
                <a:spcPts val="0"/>
              </a:spcAft>
              <a:buClrTx/>
              <a:buSzTx/>
              <a:buFontTx/>
              <a:buNone/>
              <a:tabLst/>
              <a:defRPr/>
            </a:pPr>
            <a:r>
              <a:rPr lang="en-US" sz="1400" i="1" dirty="0" smtClean="0">
                <a:solidFill>
                  <a:schemeClr val="accent6">
                    <a:lumMod val="75000"/>
                  </a:schemeClr>
                </a:solidFill>
                <a:latin typeface="+mj-lt"/>
                <a:ea typeface="+mj-ea"/>
                <a:cs typeface="+mj-cs"/>
              </a:rPr>
              <a:t>2+1 = 3 (odds) so it is Cream’s centre)</a:t>
            </a:r>
          </a:p>
        </p:txBody>
      </p:sp>
      <p:sp>
        <p:nvSpPr>
          <p:cNvPr id="18" name="Footer Placeholder 17"/>
          <p:cNvSpPr>
            <a:spLocks noGrp="1"/>
          </p:cNvSpPr>
          <p:nvPr>
            <p:ph type="ftr" sz="quarter" idx="11"/>
          </p:nvPr>
        </p:nvSpPr>
        <p:spPr>
          <a:xfrm>
            <a:off x="3014960" y="6356350"/>
            <a:ext cx="2895600" cy="365125"/>
          </a:xfrm>
        </p:spPr>
        <p:txBody>
          <a:bodyPr/>
          <a:lstStyle/>
          <a:p>
            <a:r>
              <a:rPr lang="en-US" smtClean="0"/>
              <a:t>copyright 2016 Franc Concepts Ltd</a:t>
            </a:r>
            <a:endParaRPr lang="en-US"/>
          </a:p>
        </p:txBody>
      </p:sp>
      <p:sp>
        <p:nvSpPr>
          <p:cNvPr id="38" name="Rectangle 37"/>
          <p:cNvSpPr>
            <a:spLocks/>
          </p:cNvSpPr>
          <p:nvPr/>
        </p:nvSpPr>
        <p:spPr>
          <a:xfrm>
            <a:off x="305044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39" name="Straight Connector 38"/>
          <p:cNvCxnSpPr/>
          <p:nvPr/>
        </p:nvCxnSpPr>
        <p:spPr>
          <a:xfrm>
            <a:off x="305044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16200000" flipH="1">
            <a:off x="240136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305044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05044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06427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4" name="Title 10"/>
          <p:cNvSpPr txBox="1">
            <a:spLocks/>
          </p:cNvSpPr>
          <p:nvPr/>
        </p:nvSpPr>
        <p:spPr>
          <a:xfrm>
            <a:off x="335644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5" name="Title 10"/>
          <p:cNvSpPr txBox="1">
            <a:spLocks/>
          </p:cNvSpPr>
          <p:nvPr/>
        </p:nvSpPr>
        <p:spPr>
          <a:xfrm>
            <a:off x="473072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6" name="Rectangle 45"/>
          <p:cNvSpPr>
            <a:spLocks/>
          </p:cNvSpPr>
          <p:nvPr/>
        </p:nvSpPr>
        <p:spPr>
          <a:xfrm>
            <a:off x="3958069" y="359245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7" name="Rectangle 46"/>
          <p:cNvSpPr>
            <a:spLocks/>
          </p:cNvSpPr>
          <p:nvPr/>
        </p:nvSpPr>
        <p:spPr>
          <a:xfrm>
            <a:off x="4448086" y="3600175"/>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8" name="Rectangle 47"/>
          <p:cNvSpPr>
            <a:spLocks/>
          </p:cNvSpPr>
          <p:nvPr/>
        </p:nvSpPr>
        <p:spPr>
          <a:xfrm>
            <a:off x="3958069"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9" name="Rectangle 48"/>
          <p:cNvSpPr>
            <a:spLocks/>
          </p:cNvSpPr>
          <p:nvPr/>
        </p:nvSpPr>
        <p:spPr>
          <a:xfrm>
            <a:off x="444808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0" name="Rectangle 49"/>
          <p:cNvSpPr>
            <a:spLocks/>
          </p:cNvSpPr>
          <p:nvPr/>
        </p:nvSpPr>
        <p:spPr>
          <a:xfrm>
            <a:off x="395806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1" name="Rectangle 50"/>
          <p:cNvSpPr>
            <a:spLocks/>
          </p:cNvSpPr>
          <p:nvPr/>
        </p:nvSpPr>
        <p:spPr>
          <a:xfrm>
            <a:off x="444808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2" name="Rectangle 51"/>
          <p:cNvSpPr>
            <a:spLocks/>
          </p:cNvSpPr>
          <p:nvPr/>
        </p:nvSpPr>
        <p:spPr>
          <a:xfrm>
            <a:off x="395036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3" name="Rectangle 52"/>
          <p:cNvSpPr>
            <a:spLocks/>
          </p:cNvSpPr>
          <p:nvPr/>
        </p:nvSpPr>
        <p:spPr>
          <a:xfrm>
            <a:off x="444037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4" name="Footer Placeholder 31"/>
          <p:cNvSpPr txBox="1">
            <a:spLocks/>
          </p:cNvSpPr>
          <p:nvPr/>
        </p:nvSpPr>
        <p:spPr>
          <a:xfrm>
            <a:off x="3014960" y="6356350"/>
            <a:ext cx="2895600" cy="365125"/>
          </a:xfrm>
          <a:prstGeom prst="rect">
            <a:avLst/>
          </a:prstGeom>
        </p:spPr>
        <p:txBody>
          <a:bodyPr vert="horz" lIns="91440" tIns="45720" rIns="91440" bIns="4572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smtClean="0">
                <a:ln>
                  <a:noFill/>
                </a:ln>
                <a:solidFill>
                  <a:schemeClr val="tx1">
                    <a:tint val="75000"/>
                  </a:schemeClr>
                </a:solidFill>
                <a:effectLst/>
                <a:uLnTx/>
                <a:uFillTx/>
                <a:latin typeface="+mn-lt"/>
                <a:ea typeface="+mn-ea"/>
                <a:cs typeface="+mn-cs"/>
              </a:rPr>
              <a:t>copyright 2016 Franc Concepts Ltd</a:t>
            </a:r>
            <a:endParaRPr kumimoji="0" 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5" name="Rectangle 54"/>
          <p:cNvSpPr>
            <a:spLocks/>
          </p:cNvSpPr>
          <p:nvPr/>
        </p:nvSpPr>
        <p:spPr>
          <a:xfrm>
            <a:off x="3086445" y="30013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1</a:t>
            </a:r>
            <a:endParaRPr lang="en-US" i="1" dirty="0">
              <a:solidFill>
                <a:schemeClr val="accent1">
                  <a:lumMod val="50000"/>
                </a:schemeClr>
              </a:solidFill>
            </a:endParaRPr>
          </a:p>
        </p:txBody>
      </p:sp>
      <p:sp>
        <p:nvSpPr>
          <p:cNvPr id="56" name="Rectangle 55"/>
          <p:cNvSpPr>
            <a:spLocks/>
          </p:cNvSpPr>
          <p:nvPr/>
        </p:nvSpPr>
        <p:spPr>
          <a:xfrm>
            <a:off x="4503057" y="30314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1</a:t>
            </a:r>
            <a:endParaRPr lang="en-US" i="1" dirty="0">
              <a:solidFill>
                <a:schemeClr val="accent1">
                  <a:lumMod val="50000"/>
                </a:schemeClr>
              </a:solidFill>
            </a:endParaRPr>
          </a:p>
        </p:txBody>
      </p:sp>
      <p:sp>
        <p:nvSpPr>
          <p:cNvPr id="57" name="Rectangle 56"/>
          <p:cNvSpPr>
            <a:spLocks/>
          </p:cNvSpPr>
          <p:nvPr/>
        </p:nvSpPr>
        <p:spPr>
          <a:xfrm>
            <a:off x="4773057" y="30239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58" name="Rectangle 57"/>
          <p:cNvSpPr>
            <a:spLocks/>
          </p:cNvSpPr>
          <p:nvPr/>
        </p:nvSpPr>
        <p:spPr>
          <a:xfrm>
            <a:off x="4503057" y="302958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59" name="Title 10"/>
          <p:cNvSpPr txBox="1">
            <a:spLocks/>
          </p:cNvSpPr>
          <p:nvPr/>
        </p:nvSpPr>
        <p:spPr>
          <a:xfrm>
            <a:off x="5898184" y="3681210"/>
            <a:ext cx="3136575" cy="221324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If Cream score the next goal</a:t>
            </a:r>
            <a:endParaRPr lang="en-US" sz="2000" dirty="0" smtClean="0">
              <a:solidFill>
                <a:srgbClr val="0000FF"/>
              </a:solidFill>
              <a:latin typeface="+mj-lt"/>
              <a:ea typeface="+mj-ea"/>
              <a:cs typeface="+mj-cs"/>
            </a:endParaRPr>
          </a:p>
        </p:txBody>
      </p:sp>
      <p:sp>
        <p:nvSpPr>
          <p:cNvPr id="60" name="Rectangle 59"/>
          <p:cNvSpPr>
            <a:spLocks/>
          </p:cNvSpPr>
          <p:nvPr/>
        </p:nvSpPr>
        <p:spPr>
          <a:xfrm>
            <a:off x="5045252" y="30239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61" name="Rectangle 60"/>
          <p:cNvSpPr>
            <a:spLocks/>
          </p:cNvSpPr>
          <p:nvPr/>
        </p:nvSpPr>
        <p:spPr>
          <a:xfrm>
            <a:off x="4758034"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62" name="Title 10"/>
          <p:cNvSpPr txBox="1">
            <a:spLocks/>
          </p:cNvSpPr>
          <p:nvPr/>
        </p:nvSpPr>
        <p:spPr>
          <a:xfrm>
            <a:off x="5927689" y="4660695"/>
            <a:ext cx="3148036" cy="1937885"/>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call out</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defTabSz="457200" rtl="0" eaLnBrk="1" fontAlgn="auto" latinLnBrk="0" hangingPunct="1">
              <a:lnSpc>
                <a:spcPct val="100000"/>
              </a:lnSpc>
              <a:spcBef>
                <a:spcPct val="0"/>
              </a:spcBef>
              <a:spcAft>
                <a:spcPts val="0"/>
              </a:spcAft>
              <a:buClrTx/>
              <a:buSzTx/>
              <a:buFontTx/>
              <a:buNone/>
              <a:tabLst/>
              <a:defRPr/>
            </a:pPr>
            <a:r>
              <a:rPr lang="en-US" sz="2000" dirty="0" smtClean="0">
                <a:solidFill>
                  <a:schemeClr val="accent5">
                    <a:lumMod val="75000"/>
                  </a:schemeClr>
                </a:solidFill>
                <a:latin typeface="+mj-lt"/>
                <a:ea typeface="+mj-ea"/>
                <a:cs typeface="+mj-cs"/>
              </a:rPr>
              <a:t>“Ice centre, 1,3”</a:t>
            </a:r>
          </a:p>
          <a:p>
            <a:pPr>
              <a:spcBef>
                <a:spcPct val="0"/>
              </a:spcBef>
              <a:defRPr/>
            </a:pPr>
            <a:r>
              <a:rPr lang="en-US" sz="1400" i="1" dirty="0" smtClean="0">
                <a:solidFill>
                  <a:schemeClr val="accent6">
                    <a:lumMod val="75000"/>
                  </a:schemeClr>
                </a:solidFill>
              </a:rPr>
              <a:t>(Ice are </a:t>
            </a:r>
            <a:r>
              <a:rPr lang="en-US" sz="1400" i="1" dirty="0" smtClean="0">
                <a:solidFill>
                  <a:schemeClr val="accent6">
                    <a:lumMod val="75000"/>
                  </a:schemeClr>
                </a:solidFill>
              </a:rPr>
              <a:t>Evens)</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0000FF"/>
              </a:solidFill>
              <a:latin typeface="+mj-lt"/>
              <a:ea typeface="+mj-ea"/>
              <a:cs typeface="+mj-cs"/>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4"/>
                                        </p:tgtEl>
                                        <p:attrNameLst>
                                          <p:attrName>style.visibility</p:attrName>
                                        </p:attrNameLst>
                                      </p:cBhvr>
                                      <p:to>
                                        <p:strVal val="visible"/>
                                      </p:to>
                                    </p:set>
                                    <p:animEffect transition="in" filter="fade">
                                      <p:cBhvr>
                                        <p:cTn id="10" dur="2000"/>
                                        <p:tgtEl>
                                          <p:spTgt spid="4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5"/>
                                        </p:tgtEl>
                                        <p:attrNameLst>
                                          <p:attrName>style.visibility</p:attrName>
                                        </p:attrNameLst>
                                      </p:cBhvr>
                                      <p:to>
                                        <p:strVal val="visible"/>
                                      </p:to>
                                    </p:set>
                                    <p:animEffect transition="in" filter="fade">
                                      <p:cBhvr>
                                        <p:cTn id="13" dur="2000"/>
                                        <p:tgtEl>
                                          <p:spTgt spid="4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5"/>
                                        </p:tgtEl>
                                        <p:attrNameLst>
                                          <p:attrName>style.visibility</p:attrName>
                                        </p:attrNameLst>
                                      </p:cBhvr>
                                      <p:to>
                                        <p:strVal val="visible"/>
                                      </p:to>
                                    </p:set>
                                    <p:animEffect transition="in" filter="fade">
                                      <p:cBhvr>
                                        <p:cTn id="16" dur="500"/>
                                        <p:tgtEl>
                                          <p:spTgt spid="5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animEffect transition="in" filter="fade">
                                      <p:cBhvr>
                                        <p:cTn id="19" dur="500"/>
                                        <p:tgtEl>
                                          <p:spTgt spid="58"/>
                                        </p:tgtEl>
                                      </p:cBhvr>
                                    </p:animEffect>
                                  </p:childTnLst>
                                </p:cTn>
                              </p:par>
                              <p:par>
                                <p:cTn id="20" presetID="1" presetClass="entr" presetSubtype="0" fill="hold" grpId="0" nodeType="withEffect">
                                  <p:stCondLst>
                                    <p:cond delay="0"/>
                                  </p:stCondLst>
                                  <p:childTnLst>
                                    <p:set>
                                      <p:cBhvr>
                                        <p:cTn id="21" dur="1" fill="hold">
                                          <p:stCondLst>
                                            <p:cond delay="0"/>
                                          </p:stCondLst>
                                        </p:cTn>
                                        <p:tgtEl>
                                          <p:spTgt spid="57"/>
                                        </p:tgtEl>
                                        <p:attrNameLst>
                                          <p:attrName>style.visibility</p:attrName>
                                        </p:attrNameLst>
                                      </p:cBhvr>
                                      <p:to>
                                        <p:strVal val="visible"/>
                                      </p:to>
                                    </p:se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2000"/>
                                        <p:tgtEl>
                                          <p:spTgt spid="25"/>
                                        </p:tgtEl>
                                      </p:cBhvr>
                                    </p:animEffect>
                                  </p:childTnLst>
                                </p:cTn>
                              </p:par>
                            </p:childTnLst>
                          </p:cTn>
                        </p:par>
                        <p:par>
                          <p:cTn id="26" fill="hold">
                            <p:stCondLst>
                              <p:cond delay="4000"/>
                            </p:stCondLst>
                            <p:childTnLst>
                              <p:par>
                                <p:cTn id="27" presetID="10" presetClass="entr" presetSubtype="0" fill="hold" grpId="0"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fade">
                                      <p:cBhvr>
                                        <p:cTn id="29" dur="2000"/>
                                        <p:tgtEl>
                                          <p:spTgt spid="33"/>
                                        </p:tgtEl>
                                      </p:cBhvr>
                                    </p:animEffect>
                                  </p:childTnLst>
                                </p:cTn>
                              </p:par>
                            </p:childTnLst>
                          </p:cTn>
                        </p:par>
                        <p:par>
                          <p:cTn id="30" fill="hold">
                            <p:stCondLst>
                              <p:cond delay="6000"/>
                            </p:stCondLst>
                            <p:childTnLst>
                              <p:par>
                                <p:cTn id="31" presetID="10" presetClass="entr" presetSubtype="0" fill="hold" grpId="0" nodeType="after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2000"/>
                                        <p:tgtEl>
                                          <p:spTgt spid="15"/>
                                        </p:tgtEl>
                                      </p:cBhvr>
                                    </p:animEffect>
                                  </p:childTnLst>
                                </p:cTn>
                              </p:par>
                            </p:childTnLst>
                          </p:cTn>
                        </p:par>
                        <p:par>
                          <p:cTn id="34" fill="hold">
                            <p:stCondLst>
                              <p:cond delay="8000"/>
                            </p:stCondLst>
                            <p:childTnLst>
                              <p:par>
                                <p:cTn id="35" presetID="10" presetClass="entr" presetSubtype="0" fill="hold" grpId="0" nodeType="afterEffect">
                                  <p:stCondLst>
                                    <p:cond delay="300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2000"/>
                                        <p:tgtEl>
                                          <p:spTgt spid="59"/>
                                        </p:tgtEl>
                                      </p:cBhvr>
                                    </p:animEffect>
                                  </p:childTnLst>
                                </p:cTn>
                              </p:par>
                            </p:childTnLst>
                          </p:cTn>
                        </p:par>
                        <p:par>
                          <p:cTn id="38" fill="hold">
                            <p:stCondLst>
                              <p:cond delay="13000"/>
                            </p:stCondLst>
                            <p:childTnLst>
                              <p:par>
                                <p:cTn id="39" presetID="1" presetClass="entr" presetSubtype="0" fill="hold" grpId="0" nodeType="afterEffect">
                                  <p:stCondLst>
                                    <p:cond delay="1000"/>
                                  </p:stCondLst>
                                  <p:childTnLst>
                                    <p:set>
                                      <p:cBhvr>
                                        <p:cTn id="40" dur="1" fill="hold">
                                          <p:stCondLst>
                                            <p:cond delay="0"/>
                                          </p:stCondLst>
                                        </p:cTn>
                                        <p:tgtEl>
                                          <p:spTgt spid="61"/>
                                        </p:tgtEl>
                                        <p:attrNameLst>
                                          <p:attrName>style.visibility</p:attrName>
                                        </p:attrNameLst>
                                      </p:cBhvr>
                                      <p:to>
                                        <p:strVal val="visible"/>
                                      </p:to>
                                    </p:set>
                                  </p:childTnLst>
                                </p:cTn>
                              </p:par>
                            </p:childTnLst>
                          </p:cTn>
                        </p:par>
                        <p:par>
                          <p:cTn id="41" fill="hold">
                            <p:stCondLst>
                              <p:cond delay="14000"/>
                            </p:stCondLst>
                            <p:childTnLst>
                              <p:par>
                                <p:cTn id="42" presetID="1" presetClass="entr" presetSubtype="0" fill="hold" grpId="0" nodeType="afterEffect">
                                  <p:stCondLst>
                                    <p:cond delay="1000"/>
                                  </p:stCondLst>
                                  <p:childTnLst>
                                    <p:set>
                                      <p:cBhvr>
                                        <p:cTn id="43" dur="1" fill="hold">
                                          <p:stCondLst>
                                            <p:cond delay="0"/>
                                          </p:stCondLst>
                                        </p:cTn>
                                        <p:tgtEl>
                                          <p:spTgt spid="60"/>
                                        </p:tgtEl>
                                        <p:attrNameLst>
                                          <p:attrName>style.visibility</p:attrName>
                                        </p:attrNameLst>
                                      </p:cBhvr>
                                      <p:to>
                                        <p:strVal val="visible"/>
                                      </p:to>
                                    </p:set>
                                  </p:childTnLst>
                                </p:cTn>
                              </p:par>
                            </p:childTnLst>
                          </p:cTn>
                        </p:par>
                        <p:par>
                          <p:cTn id="44" fill="hold">
                            <p:stCondLst>
                              <p:cond delay="15000"/>
                            </p:stCondLst>
                            <p:childTnLst>
                              <p:par>
                                <p:cTn id="45" presetID="10" presetClass="entr" presetSubtype="0" fill="hold" grpId="0" nodeType="afterEffect">
                                  <p:stCondLst>
                                    <p:cond delay="3000"/>
                                  </p:stCondLst>
                                  <p:childTnLst>
                                    <p:set>
                                      <p:cBhvr>
                                        <p:cTn id="46" dur="1" fill="hold">
                                          <p:stCondLst>
                                            <p:cond delay="0"/>
                                          </p:stCondLst>
                                        </p:cTn>
                                        <p:tgtEl>
                                          <p:spTgt spid="62"/>
                                        </p:tgtEl>
                                        <p:attrNameLst>
                                          <p:attrName>style.visibility</p:attrName>
                                        </p:attrNameLst>
                                      </p:cBhvr>
                                      <p:to>
                                        <p:strVal val="visible"/>
                                      </p:to>
                                    </p:set>
                                    <p:animEffect transition="in" filter="fade">
                                      <p:cBhvr>
                                        <p:cTn id="47" dur="5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3" grpId="0"/>
      <p:bldP spid="15" grpId="0"/>
      <p:bldP spid="44" grpId="0" animBg="1"/>
      <p:bldP spid="45" grpId="0" animBg="1"/>
      <p:bldP spid="55" grpId="0" animBg="1"/>
      <p:bldP spid="57" grpId="0" animBg="1"/>
      <p:bldP spid="58" grpId="0" animBg="1"/>
      <p:bldP spid="59" grpId="0"/>
      <p:bldP spid="60" grpId="0" animBg="1"/>
      <p:bldP spid="61" grpId="0" animBg="1"/>
      <p:bldP spid="62" grpId="0"/>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1</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341374" y="2514182"/>
            <a:ext cx="4656494" cy="350885"/>
          </a:xfrm>
          <a:prstGeom prst="rect">
            <a:avLst/>
          </a:prstGeom>
        </p:spPr>
        <p:txBody>
          <a:bodyPr vert="horz" lIns="91440" tIns="45720" rIns="91440" bIns="45720" rtlCol="0" anchor="ctr">
            <a:normAutofit fontScale="9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then:</a:t>
            </a:r>
          </a:p>
        </p:txBody>
      </p:sp>
      <p:sp>
        <p:nvSpPr>
          <p:cNvPr id="32" name="Footer Placeholder 31"/>
          <p:cNvSpPr>
            <a:spLocks noGrp="1"/>
          </p:cNvSpPr>
          <p:nvPr>
            <p:ph type="ftr" sz="quarter" idx="11"/>
          </p:nvPr>
        </p:nvSpPr>
        <p:spPr>
          <a:xfrm>
            <a:off x="3656745" y="6356350"/>
            <a:ext cx="2895600" cy="365125"/>
          </a:xfrm>
        </p:spPr>
        <p:txBody>
          <a:bodyPr/>
          <a:lstStyle/>
          <a:p>
            <a:r>
              <a:rPr lang="en-US" smtClean="0"/>
              <a:t>copyright 2016 Franc Concepts Ltd</a:t>
            </a:r>
            <a:endParaRPr lang="en-US"/>
          </a:p>
        </p:txBody>
      </p:sp>
      <p:sp>
        <p:nvSpPr>
          <p:cNvPr id="37" name="Rectangle 36"/>
          <p:cNvSpPr>
            <a:spLocks/>
          </p:cNvSpPr>
          <p:nvPr/>
        </p:nvSpPr>
        <p:spPr>
          <a:xfrm>
            <a:off x="553565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38" name="Straight Connector 37"/>
          <p:cNvCxnSpPr/>
          <p:nvPr/>
        </p:nvCxnSpPr>
        <p:spPr>
          <a:xfrm>
            <a:off x="553565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16200000" flipH="1">
            <a:off x="488657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553565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53565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554948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7" name="Title 10"/>
          <p:cNvSpPr txBox="1">
            <a:spLocks/>
          </p:cNvSpPr>
          <p:nvPr/>
        </p:nvSpPr>
        <p:spPr>
          <a:xfrm>
            <a:off x="584165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8" name="Title 10"/>
          <p:cNvSpPr txBox="1">
            <a:spLocks/>
          </p:cNvSpPr>
          <p:nvPr/>
        </p:nvSpPr>
        <p:spPr>
          <a:xfrm>
            <a:off x="721593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9" name="Rectangle 48"/>
          <p:cNvSpPr>
            <a:spLocks/>
          </p:cNvSpPr>
          <p:nvPr/>
        </p:nvSpPr>
        <p:spPr>
          <a:xfrm>
            <a:off x="6443279" y="359245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0" name="Rectangle 49"/>
          <p:cNvSpPr>
            <a:spLocks/>
          </p:cNvSpPr>
          <p:nvPr/>
        </p:nvSpPr>
        <p:spPr>
          <a:xfrm>
            <a:off x="6933296" y="3600175"/>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1" name="Rectangle 50"/>
          <p:cNvSpPr>
            <a:spLocks/>
          </p:cNvSpPr>
          <p:nvPr/>
        </p:nvSpPr>
        <p:spPr>
          <a:xfrm>
            <a:off x="6443279"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2" name="Rectangle 51"/>
          <p:cNvSpPr>
            <a:spLocks/>
          </p:cNvSpPr>
          <p:nvPr/>
        </p:nvSpPr>
        <p:spPr>
          <a:xfrm>
            <a:off x="693329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3" name="Rectangle 52"/>
          <p:cNvSpPr>
            <a:spLocks/>
          </p:cNvSpPr>
          <p:nvPr/>
        </p:nvSpPr>
        <p:spPr>
          <a:xfrm>
            <a:off x="644327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4" name="Rectangle 53"/>
          <p:cNvSpPr>
            <a:spLocks/>
          </p:cNvSpPr>
          <p:nvPr/>
        </p:nvSpPr>
        <p:spPr>
          <a:xfrm>
            <a:off x="693329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5" name="Rectangle 54"/>
          <p:cNvSpPr>
            <a:spLocks/>
          </p:cNvSpPr>
          <p:nvPr/>
        </p:nvSpPr>
        <p:spPr>
          <a:xfrm>
            <a:off x="643557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6" name="Rectangle 55"/>
          <p:cNvSpPr>
            <a:spLocks/>
          </p:cNvSpPr>
          <p:nvPr/>
        </p:nvSpPr>
        <p:spPr>
          <a:xfrm>
            <a:off x="692558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7" name="Rectangle 56"/>
          <p:cNvSpPr>
            <a:spLocks/>
          </p:cNvSpPr>
          <p:nvPr/>
        </p:nvSpPr>
        <p:spPr>
          <a:xfrm>
            <a:off x="5841655" y="299051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64" name="Rectangle 63"/>
          <p:cNvSpPr>
            <a:spLocks/>
          </p:cNvSpPr>
          <p:nvPr/>
        </p:nvSpPr>
        <p:spPr>
          <a:xfrm>
            <a:off x="7672471" y="306864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graphicFrame>
        <p:nvGraphicFramePr>
          <p:cNvPr id="35" name="Diagram 34"/>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3" name="Title 10"/>
          <p:cNvSpPr txBox="1">
            <a:spLocks/>
          </p:cNvSpPr>
          <p:nvPr/>
        </p:nvSpPr>
        <p:spPr>
          <a:xfrm>
            <a:off x="340433" y="3142572"/>
            <a:ext cx="4656494" cy="40074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mj-lt"/>
                <a:ea typeface="+mj-ea"/>
                <a:cs typeface="+mj-cs"/>
              </a:rPr>
              <a:t>Team</a:t>
            </a:r>
            <a:r>
              <a:rPr kumimoji="0" lang="en-US" sz="2000" b="0" i="0" u="none" strike="noStrike" kern="1200" cap="none" spc="0" normalizeH="0" noProof="0" dirty="0" smtClean="0">
                <a:ln>
                  <a:noFill/>
                </a:ln>
                <a:solidFill>
                  <a:srgbClr val="FF0000"/>
                </a:solidFill>
                <a:effectLst/>
                <a:uLnTx/>
                <a:uFillTx/>
                <a:latin typeface="+mj-lt"/>
                <a:ea typeface="+mj-ea"/>
                <a:cs typeface="+mj-cs"/>
              </a:rPr>
              <a:t> Cream</a:t>
            </a:r>
          </a:p>
        </p:txBody>
      </p:sp>
      <p:sp>
        <p:nvSpPr>
          <p:cNvPr id="36" name="Title 10"/>
          <p:cNvSpPr txBox="1">
            <a:spLocks/>
          </p:cNvSpPr>
          <p:nvPr/>
        </p:nvSpPr>
        <p:spPr>
          <a:xfrm>
            <a:off x="331040" y="3921203"/>
            <a:ext cx="4656494" cy="41619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baseline="0" noProof="0" dirty="0" smtClean="0">
                <a:solidFill>
                  <a:srgbClr val="31859C"/>
                </a:solidFill>
                <a:latin typeface="+mj-lt"/>
                <a:ea typeface="+mj-ea"/>
                <a:cs typeface="+mj-cs"/>
              </a:rPr>
              <a:t>Team</a:t>
            </a:r>
            <a:r>
              <a:rPr lang="en-US" sz="2000" noProof="0" dirty="0" smtClean="0">
                <a:solidFill>
                  <a:srgbClr val="31859C"/>
                </a:solidFill>
                <a:latin typeface="+mj-lt"/>
                <a:ea typeface="+mj-ea"/>
                <a:cs typeface="+mj-cs"/>
              </a:rPr>
              <a:t> Ice</a:t>
            </a:r>
          </a:p>
        </p:txBody>
      </p:sp>
      <p:sp>
        <p:nvSpPr>
          <p:cNvPr id="39" name="Title 10"/>
          <p:cNvSpPr txBox="1">
            <a:spLocks/>
          </p:cNvSpPr>
          <p:nvPr/>
        </p:nvSpPr>
        <p:spPr>
          <a:xfrm>
            <a:off x="331040" y="5124965"/>
            <a:ext cx="4656494" cy="81521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noProof="0" dirty="0" smtClean="0">
                <a:latin typeface="+mj-lt"/>
                <a:ea typeface="+mj-ea"/>
                <a:cs typeface="+mj-cs"/>
              </a:rPr>
              <a:t>The score at the end of the first quarter is 2 : 4 to </a:t>
            </a:r>
            <a:r>
              <a:rPr lang="en-US" sz="2000" noProof="0" dirty="0" smtClean="0">
                <a:solidFill>
                  <a:srgbClr val="FF0000"/>
                </a:solidFill>
                <a:latin typeface="+mj-lt"/>
                <a:ea typeface="+mj-ea"/>
                <a:cs typeface="+mj-cs"/>
              </a:rPr>
              <a:t>Team Cream</a:t>
            </a:r>
          </a:p>
        </p:txBody>
      </p:sp>
      <p:sp>
        <p:nvSpPr>
          <p:cNvPr id="41" name="Title 10"/>
          <p:cNvSpPr txBox="1">
            <a:spLocks/>
          </p:cNvSpPr>
          <p:nvPr/>
        </p:nvSpPr>
        <p:spPr>
          <a:xfrm>
            <a:off x="331040" y="4269118"/>
            <a:ext cx="4656494" cy="40074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mj-lt"/>
                <a:ea typeface="+mj-ea"/>
                <a:cs typeface="+mj-cs"/>
              </a:rPr>
              <a:t>Team</a:t>
            </a:r>
            <a:r>
              <a:rPr kumimoji="0" lang="en-US" sz="2000" b="0" i="0" u="none" strike="noStrike" kern="1200" cap="none" spc="0" normalizeH="0" noProof="0" dirty="0" smtClean="0">
                <a:ln>
                  <a:noFill/>
                </a:ln>
                <a:solidFill>
                  <a:srgbClr val="FF0000"/>
                </a:solidFill>
                <a:effectLst/>
                <a:uLnTx/>
                <a:uFillTx/>
                <a:latin typeface="+mj-lt"/>
                <a:ea typeface="+mj-ea"/>
                <a:cs typeface="+mj-cs"/>
              </a:rPr>
              <a:t> Cream</a:t>
            </a:r>
          </a:p>
        </p:txBody>
      </p:sp>
      <p:sp>
        <p:nvSpPr>
          <p:cNvPr id="44" name="Title 10"/>
          <p:cNvSpPr txBox="1">
            <a:spLocks/>
          </p:cNvSpPr>
          <p:nvPr/>
        </p:nvSpPr>
        <p:spPr>
          <a:xfrm>
            <a:off x="340433" y="3520459"/>
            <a:ext cx="4656494" cy="40074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mj-lt"/>
                <a:ea typeface="+mj-ea"/>
                <a:cs typeface="+mj-cs"/>
              </a:rPr>
              <a:t>Team</a:t>
            </a:r>
            <a:r>
              <a:rPr kumimoji="0" lang="en-US" sz="2000" b="0" i="0" u="none" strike="noStrike" kern="1200" cap="none" spc="0" normalizeH="0" noProof="0" dirty="0" smtClean="0">
                <a:ln>
                  <a:noFill/>
                </a:ln>
                <a:solidFill>
                  <a:srgbClr val="FF0000"/>
                </a:solidFill>
                <a:effectLst/>
                <a:uLnTx/>
                <a:uFillTx/>
                <a:latin typeface="+mj-lt"/>
                <a:ea typeface="+mj-ea"/>
                <a:cs typeface="+mj-cs"/>
              </a:rPr>
              <a:t> Cream</a:t>
            </a:r>
          </a:p>
        </p:txBody>
      </p:sp>
      <p:sp>
        <p:nvSpPr>
          <p:cNvPr id="45" name="Title 10"/>
          <p:cNvSpPr txBox="1">
            <a:spLocks/>
          </p:cNvSpPr>
          <p:nvPr/>
        </p:nvSpPr>
        <p:spPr>
          <a:xfrm>
            <a:off x="331040" y="2796237"/>
            <a:ext cx="4656494" cy="40074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rgbClr val="FF0000"/>
                </a:solidFill>
                <a:effectLst/>
                <a:uLnTx/>
                <a:uFillTx/>
                <a:latin typeface="+mj-lt"/>
                <a:ea typeface="+mj-ea"/>
                <a:cs typeface="+mj-cs"/>
              </a:rPr>
              <a:t>Team</a:t>
            </a:r>
            <a:r>
              <a:rPr kumimoji="0" lang="en-US" sz="2000" b="0" i="0" u="none" strike="noStrike" kern="1200" cap="none" spc="0" normalizeH="0" noProof="0" dirty="0" smtClean="0">
                <a:ln>
                  <a:noFill/>
                </a:ln>
                <a:solidFill>
                  <a:srgbClr val="FF0000"/>
                </a:solidFill>
                <a:effectLst/>
                <a:uLnTx/>
                <a:uFillTx/>
                <a:latin typeface="+mj-lt"/>
                <a:ea typeface="+mj-ea"/>
                <a:cs typeface="+mj-cs"/>
              </a:rPr>
              <a:t> Cream</a:t>
            </a:r>
          </a:p>
        </p:txBody>
      </p:sp>
      <p:sp>
        <p:nvSpPr>
          <p:cNvPr id="58" name="Rectangle 57"/>
          <p:cNvSpPr>
            <a:spLocks/>
          </p:cNvSpPr>
          <p:nvPr/>
        </p:nvSpPr>
        <p:spPr>
          <a:xfrm>
            <a:off x="5612620" y="298005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1</a:t>
            </a:r>
            <a:endParaRPr lang="en-US" i="1" dirty="0">
              <a:solidFill>
                <a:schemeClr val="accent1">
                  <a:lumMod val="50000"/>
                </a:schemeClr>
              </a:solidFill>
            </a:endParaRPr>
          </a:p>
        </p:txBody>
      </p:sp>
      <p:sp>
        <p:nvSpPr>
          <p:cNvPr id="59" name="Rectangle 58"/>
          <p:cNvSpPr>
            <a:spLocks/>
          </p:cNvSpPr>
          <p:nvPr/>
        </p:nvSpPr>
        <p:spPr>
          <a:xfrm>
            <a:off x="6982033" y="304969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1</a:t>
            </a:r>
            <a:endParaRPr lang="en-US" i="1" dirty="0">
              <a:solidFill>
                <a:schemeClr val="accent1">
                  <a:lumMod val="50000"/>
                </a:schemeClr>
              </a:solidFill>
            </a:endParaRPr>
          </a:p>
        </p:txBody>
      </p:sp>
      <p:sp>
        <p:nvSpPr>
          <p:cNvPr id="61" name="Rectangle 60"/>
          <p:cNvSpPr>
            <a:spLocks/>
          </p:cNvSpPr>
          <p:nvPr/>
        </p:nvSpPr>
        <p:spPr>
          <a:xfrm>
            <a:off x="6995688" y="306455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67" name="Rectangle 66"/>
          <p:cNvSpPr>
            <a:spLocks/>
          </p:cNvSpPr>
          <p:nvPr/>
        </p:nvSpPr>
        <p:spPr>
          <a:xfrm>
            <a:off x="7217373" y="306455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68" name="Rectangle 67"/>
          <p:cNvSpPr>
            <a:spLocks/>
          </p:cNvSpPr>
          <p:nvPr/>
        </p:nvSpPr>
        <p:spPr>
          <a:xfrm>
            <a:off x="7211068" y="307429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69" name="Rectangle 68"/>
          <p:cNvSpPr>
            <a:spLocks/>
          </p:cNvSpPr>
          <p:nvPr/>
        </p:nvSpPr>
        <p:spPr>
          <a:xfrm>
            <a:off x="7443203" y="30621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70" name="Rectangle 69"/>
          <p:cNvSpPr>
            <a:spLocks/>
          </p:cNvSpPr>
          <p:nvPr/>
        </p:nvSpPr>
        <p:spPr>
          <a:xfrm>
            <a:off x="5597415" y="298045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71" name="Rectangle 70"/>
          <p:cNvSpPr>
            <a:spLocks/>
          </p:cNvSpPr>
          <p:nvPr/>
        </p:nvSpPr>
        <p:spPr>
          <a:xfrm>
            <a:off x="7446408" y="307274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72" name="Title 10"/>
          <p:cNvSpPr txBox="1">
            <a:spLocks/>
          </p:cNvSpPr>
          <p:nvPr/>
        </p:nvSpPr>
        <p:spPr>
          <a:xfrm>
            <a:off x="493774" y="2116437"/>
            <a:ext cx="4656494" cy="487343"/>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In the first quarter, </a:t>
            </a:r>
            <a:r>
              <a:rPr lang="en-US" sz="2000" dirty="0" smtClean="0">
                <a:solidFill>
                  <a:srgbClr val="31859C"/>
                </a:solidFill>
                <a:latin typeface="+mj-lt"/>
                <a:ea typeface="+mj-ea"/>
                <a:cs typeface="+mj-cs"/>
              </a:rPr>
              <a:t>Team Ice </a:t>
            </a:r>
            <a:r>
              <a:rPr lang="en-US" sz="2000" dirty="0" smtClean="0">
                <a:latin typeface="+mj-lt"/>
                <a:ea typeface="+mj-ea"/>
                <a:cs typeface="+mj-cs"/>
              </a:rPr>
              <a:t>score a goal, </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2" presetClass="entr" presetSubtype="3" accel="50000" decel="50000" fill="hold" grpId="0" nodeType="withEffect">
                                  <p:stCondLst>
                                    <p:cond delay="0"/>
                                  </p:stCondLst>
                                  <p:childTnLst>
                                    <p:set>
                                      <p:cBhvr>
                                        <p:cTn id="9" dur="1" fill="hold">
                                          <p:stCondLst>
                                            <p:cond delay="0"/>
                                          </p:stCondLst>
                                        </p:cTn>
                                        <p:tgtEl>
                                          <p:spTgt spid="35"/>
                                        </p:tgtEl>
                                        <p:attrNameLst>
                                          <p:attrName>style.visibility</p:attrName>
                                        </p:attrNameLst>
                                      </p:cBhvr>
                                      <p:to>
                                        <p:strVal val="visible"/>
                                      </p:to>
                                    </p:set>
                                    <p:anim calcmode="lin" valueType="num">
                                      <p:cBhvr additive="base">
                                        <p:cTn id="10" dur="500" fill="hold"/>
                                        <p:tgtEl>
                                          <p:spTgt spid="35"/>
                                        </p:tgtEl>
                                        <p:attrNameLst>
                                          <p:attrName>ppt_x</p:attrName>
                                        </p:attrNameLst>
                                      </p:cBhvr>
                                      <p:tavLst>
                                        <p:tav tm="0">
                                          <p:val>
                                            <p:strVal val="1+#ppt_w/2"/>
                                          </p:val>
                                        </p:tav>
                                        <p:tav tm="100000">
                                          <p:val>
                                            <p:strVal val="#ppt_x"/>
                                          </p:val>
                                        </p:tav>
                                      </p:tavLst>
                                    </p:anim>
                                    <p:anim calcmode="lin" valueType="num">
                                      <p:cBhvr additive="base">
                                        <p:cTn id="11" dur="500" fill="hold"/>
                                        <p:tgtEl>
                                          <p:spTgt spid="35"/>
                                        </p:tgtEl>
                                        <p:attrNameLst>
                                          <p:attrName>ppt_y</p:attrName>
                                        </p:attrNameLst>
                                      </p:cBhvr>
                                      <p:tavLst>
                                        <p:tav tm="0">
                                          <p:val>
                                            <p:strVal val="0-#ppt_h/2"/>
                                          </p:val>
                                        </p:tav>
                                        <p:tav tm="100000">
                                          <p:val>
                                            <p:strVal val="#ppt_y"/>
                                          </p:val>
                                        </p:tav>
                                      </p:tavLst>
                                    </p:anim>
                                  </p:childTnLst>
                                </p:cTn>
                              </p:par>
                              <p:par>
                                <p:cTn id="12" presetID="10" presetClass="entr" presetSubtype="0" fill="hold" grpId="0" nodeType="withEffect">
                                  <p:stCondLst>
                                    <p:cond delay="0"/>
                                  </p:stCondLst>
                                  <p:childTnLst>
                                    <p:set>
                                      <p:cBhvr>
                                        <p:cTn id="13" dur="1" fill="hold">
                                          <p:stCondLst>
                                            <p:cond delay="0"/>
                                          </p:stCondLst>
                                        </p:cTn>
                                        <p:tgtEl>
                                          <p:spTgt spid="47"/>
                                        </p:tgtEl>
                                        <p:attrNameLst>
                                          <p:attrName>style.visibility</p:attrName>
                                        </p:attrNameLst>
                                      </p:cBhvr>
                                      <p:to>
                                        <p:strVal val="visible"/>
                                      </p:to>
                                    </p:set>
                                    <p:animEffect transition="in" filter="fade">
                                      <p:cBhvr>
                                        <p:cTn id="14" dur="2000"/>
                                        <p:tgtEl>
                                          <p:spTgt spid="47"/>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8"/>
                                        </p:tgtEl>
                                        <p:attrNameLst>
                                          <p:attrName>style.visibility</p:attrName>
                                        </p:attrNameLst>
                                      </p:cBhvr>
                                      <p:to>
                                        <p:strVal val="visible"/>
                                      </p:to>
                                    </p:set>
                                    <p:animEffect transition="in" filter="fade">
                                      <p:cBhvr>
                                        <p:cTn id="17" dur="2000"/>
                                        <p:tgtEl>
                                          <p:spTgt spid="48"/>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72"/>
                                        </p:tgtEl>
                                        <p:attrNameLst>
                                          <p:attrName>style.visibility</p:attrName>
                                        </p:attrNameLst>
                                      </p:cBhvr>
                                      <p:to>
                                        <p:strVal val="visible"/>
                                      </p:to>
                                    </p:set>
                                    <p:animEffect transition="in" filter="fade">
                                      <p:cBhvr>
                                        <p:cTn id="21" dur="2000"/>
                                        <p:tgtEl>
                                          <p:spTgt spid="72"/>
                                        </p:tgtEl>
                                      </p:cBhvr>
                                    </p:animEffect>
                                  </p:childTnLst>
                                </p:cTn>
                              </p:par>
                            </p:childTnLst>
                          </p:cTn>
                        </p:par>
                        <p:par>
                          <p:cTn id="22" fill="hold">
                            <p:stCondLst>
                              <p:cond delay="6000"/>
                            </p:stCondLst>
                            <p:childTnLst>
                              <p:par>
                                <p:cTn id="23" presetID="10" presetClass="entr" presetSubtype="0" fill="hold" grpId="0" nodeType="afterEffect">
                                  <p:stCondLst>
                                    <p:cond delay="2000"/>
                                  </p:stCondLst>
                                  <p:childTnLst>
                                    <p:set>
                                      <p:cBhvr>
                                        <p:cTn id="24" dur="1" fill="hold">
                                          <p:stCondLst>
                                            <p:cond delay="0"/>
                                          </p:stCondLst>
                                        </p:cTn>
                                        <p:tgtEl>
                                          <p:spTgt spid="58"/>
                                        </p:tgtEl>
                                        <p:attrNameLst>
                                          <p:attrName>style.visibility</p:attrName>
                                        </p:attrNameLst>
                                      </p:cBhvr>
                                      <p:to>
                                        <p:strVal val="visible"/>
                                      </p:to>
                                    </p:set>
                                    <p:animEffect transition="in" filter="fade">
                                      <p:cBhvr>
                                        <p:cTn id="25" dur="5000"/>
                                        <p:tgtEl>
                                          <p:spTgt spid="58"/>
                                        </p:tgtEl>
                                      </p:cBhvr>
                                    </p:animEffect>
                                  </p:childTnLst>
                                </p:cTn>
                              </p:par>
                            </p:childTnLst>
                          </p:cTn>
                        </p:par>
                        <p:par>
                          <p:cTn id="26" fill="hold">
                            <p:stCondLst>
                              <p:cond delay="13000"/>
                            </p:stCondLst>
                            <p:childTnLst>
                              <p:par>
                                <p:cTn id="27" presetID="10" presetClass="entr" presetSubtype="0" fill="hold" grpId="0" nodeType="afterEffect">
                                  <p:stCondLst>
                                    <p:cond delay="1000"/>
                                  </p:stCondLst>
                                  <p:childTnLst>
                                    <p:set>
                                      <p:cBhvr>
                                        <p:cTn id="28" dur="1" fill="hold">
                                          <p:stCondLst>
                                            <p:cond delay="0"/>
                                          </p:stCondLst>
                                        </p:cTn>
                                        <p:tgtEl>
                                          <p:spTgt spid="34"/>
                                        </p:tgtEl>
                                        <p:attrNameLst>
                                          <p:attrName>style.visibility</p:attrName>
                                        </p:attrNameLst>
                                      </p:cBhvr>
                                      <p:to>
                                        <p:strVal val="visible"/>
                                      </p:to>
                                    </p:set>
                                    <p:animEffect transition="in" filter="fade">
                                      <p:cBhvr>
                                        <p:cTn id="29" dur="2000"/>
                                        <p:tgtEl>
                                          <p:spTgt spid="34"/>
                                        </p:tgtEl>
                                      </p:cBhvr>
                                    </p:animEffect>
                                  </p:childTnLst>
                                </p:cTn>
                              </p:par>
                            </p:childTnLst>
                          </p:cTn>
                        </p:par>
                        <p:par>
                          <p:cTn id="30" fill="hold">
                            <p:stCondLst>
                              <p:cond delay="16000"/>
                            </p:stCondLst>
                            <p:childTnLst>
                              <p:par>
                                <p:cTn id="31" presetID="10" presetClass="entr" presetSubtype="0" fill="hold" grpId="0" nodeType="afterEffect">
                                  <p:stCondLst>
                                    <p:cond delay="1000"/>
                                  </p:stCondLst>
                                  <p:childTnLst>
                                    <p:set>
                                      <p:cBhvr>
                                        <p:cTn id="32" dur="1" fill="hold">
                                          <p:stCondLst>
                                            <p:cond delay="0"/>
                                          </p:stCondLst>
                                        </p:cTn>
                                        <p:tgtEl>
                                          <p:spTgt spid="45"/>
                                        </p:tgtEl>
                                        <p:attrNameLst>
                                          <p:attrName>style.visibility</p:attrName>
                                        </p:attrNameLst>
                                      </p:cBhvr>
                                      <p:to>
                                        <p:strVal val="visible"/>
                                      </p:to>
                                    </p:set>
                                    <p:animEffect transition="in" filter="fade">
                                      <p:cBhvr>
                                        <p:cTn id="33" dur="2000"/>
                                        <p:tgtEl>
                                          <p:spTgt spid="45"/>
                                        </p:tgtEl>
                                      </p:cBhvr>
                                    </p:animEffect>
                                  </p:childTnLst>
                                </p:cTn>
                              </p:par>
                            </p:childTnLst>
                          </p:cTn>
                        </p:par>
                        <p:par>
                          <p:cTn id="34" fill="hold">
                            <p:stCondLst>
                              <p:cond delay="19000"/>
                            </p:stCondLst>
                            <p:childTnLst>
                              <p:par>
                                <p:cTn id="35" presetID="10" presetClass="entr" presetSubtype="0" fill="hold" grpId="0" nodeType="afterEffect">
                                  <p:stCondLst>
                                    <p:cond delay="2000"/>
                                  </p:stCondLst>
                                  <p:childTnLst>
                                    <p:set>
                                      <p:cBhvr>
                                        <p:cTn id="36" dur="1" fill="hold">
                                          <p:stCondLst>
                                            <p:cond delay="0"/>
                                          </p:stCondLst>
                                        </p:cTn>
                                        <p:tgtEl>
                                          <p:spTgt spid="59"/>
                                        </p:tgtEl>
                                        <p:attrNameLst>
                                          <p:attrName>style.visibility</p:attrName>
                                        </p:attrNameLst>
                                      </p:cBhvr>
                                      <p:to>
                                        <p:strVal val="visible"/>
                                      </p:to>
                                    </p:set>
                                    <p:animEffect transition="in" filter="fade">
                                      <p:cBhvr>
                                        <p:cTn id="37" dur="5000"/>
                                        <p:tgtEl>
                                          <p:spTgt spid="59"/>
                                        </p:tgtEl>
                                      </p:cBhvr>
                                    </p:animEffect>
                                  </p:childTnLst>
                                </p:cTn>
                              </p:par>
                            </p:childTnLst>
                          </p:cTn>
                        </p:par>
                        <p:par>
                          <p:cTn id="38" fill="hold">
                            <p:stCondLst>
                              <p:cond delay="26000"/>
                            </p:stCondLst>
                            <p:childTnLst>
                              <p:par>
                                <p:cTn id="39" presetID="10" presetClass="entr" presetSubtype="0" fill="hold" grpId="0" nodeType="afterEffect">
                                  <p:stCondLst>
                                    <p:cond delay="1000"/>
                                  </p:stCondLst>
                                  <p:childTnLst>
                                    <p:set>
                                      <p:cBhvr>
                                        <p:cTn id="40" dur="1" fill="hold">
                                          <p:stCondLst>
                                            <p:cond delay="0"/>
                                          </p:stCondLst>
                                        </p:cTn>
                                        <p:tgtEl>
                                          <p:spTgt spid="33"/>
                                        </p:tgtEl>
                                        <p:attrNameLst>
                                          <p:attrName>style.visibility</p:attrName>
                                        </p:attrNameLst>
                                      </p:cBhvr>
                                      <p:to>
                                        <p:strVal val="visible"/>
                                      </p:to>
                                    </p:set>
                                    <p:animEffect transition="in" filter="fade">
                                      <p:cBhvr>
                                        <p:cTn id="41" dur="2000"/>
                                        <p:tgtEl>
                                          <p:spTgt spid="33"/>
                                        </p:tgtEl>
                                      </p:cBhvr>
                                    </p:animEffect>
                                  </p:childTnLst>
                                </p:cTn>
                              </p:par>
                            </p:childTnLst>
                          </p:cTn>
                        </p:par>
                        <p:par>
                          <p:cTn id="42" fill="hold">
                            <p:stCondLst>
                              <p:cond delay="29000"/>
                            </p:stCondLst>
                            <p:childTnLst>
                              <p:par>
                                <p:cTn id="43" presetID="10" presetClass="entr" presetSubtype="0" fill="hold" grpId="0" nodeType="afterEffect">
                                  <p:stCondLst>
                                    <p:cond delay="0"/>
                                  </p:stCondLst>
                                  <p:childTnLst>
                                    <p:set>
                                      <p:cBhvr>
                                        <p:cTn id="44" dur="1" fill="hold">
                                          <p:stCondLst>
                                            <p:cond delay="0"/>
                                          </p:stCondLst>
                                        </p:cTn>
                                        <p:tgtEl>
                                          <p:spTgt spid="61"/>
                                        </p:tgtEl>
                                        <p:attrNameLst>
                                          <p:attrName>style.visibility</p:attrName>
                                        </p:attrNameLst>
                                      </p:cBhvr>
                                      <p:to>
                                        <p:strVal val="visible"/>
                                      </p:to>
                                    </p:set>
                                    <p:animEffect transition="in" filter="fade">
                                      <p:cBhvr>
                                        <p:cTn id="45" dur="5000"/>
                                        <p:tgtEl>
                                          <p:spTgt spid="61"/>
                                        </p:tgtEl>
                                      </p:cBhvr>
                                    </p:animEffect>
                                  </p:childTnLst>
                                </p:cTn>
                              </p:par>
                              <p:par>
                                <p:cTn id="46" presetID="10" presetClass="entr" presetSubtype="0" fill="hold" grpId="0" nodeType="withEffect">
                                  <p:stCondLst>
                                    <p:cond delay="1000"/>
                                  </p:stCondLst>
                                  <p:childTnLst>
                                    <p:set>
                                      <p:cBhvr>
                                        <p:cTn id="47" dur="1" fill="hold">
                                          <p:stCondLst>
                                            <p:cond delay="0"/>
                                          </p:stCondLst>
                                        </p:cTn>
                                        <p:tgtEl>
                                          <p:spTgt spid="67"/>
                                        </p:tgtEl>
                                        <p:attrNameLst>
                                          <p:attrName>style.visibility</p:attrName>
                                        </p:attrNameLst>
                                      </p:cBhvr>
                                      <p:to>
                                        <p:strVal val="visible"/>
                                      </p:to>
                                    </p:set>
                                    <p:animEffect transition="in" filter="fade">
                                      <p:cBhvr>
                                        <p:cTn id="48" dur="2000"/>
                                        <p:tgtEl>
                                          <p:spTgt spid="67"/>
                                        </p:tgtEl>
                                      </p:cBhvr>
                                    </p:animEffect>
                                  </p:childTnLst>
                                </p:cTn>
                              </p:par>
                            </p:childTnLst>
                          </p:cTn>
                        </p:par>
                        <p:par>
                          <p:cTn id="49" fill="hold">
                            <p:stCondLst>
                              <p:cond delay="34000"/>
                            </p:stCondLst>
                            <p:childTnLst>
                              <p:par>
                                <p:cTn id="50" presetID="10" presetClass="entr" presetSubtype="0" fill="hold" grpId="0" nodeType="afterEffect">
                                  <p:stCondLst>
                                    <p:cond delay="1000"/>
                                  </p:stCondLst>
                                  <p:childTnLst>
                                    <p:set>
                                      <p:cBhvr>
                                        <p:cTn id="51" dur="1" fill="hold">
                                          <p:stCondLst>
                                            <p:cond delay="0"/>
                                          </p:stCondLst>
                                        </p:cTn>
                                        <p:tgtEl>
                                          <p:spTgt spid="44"/>
                                        </p:tgtEl>
                                        <p:attrNameLst>
                                          <p:attrName>style.visibility</p:attrName>
                                        </p:attrNameLst>
                                      </p:cBhvr>
                                      <p:to>
                                        <p:strVal val="visible"/>
                                      </p:to>
                                    </p:set>
                                    <p:animEffect transition="in" filter="fade">
                                      <p:cBhvr>
                                        <p:cTn id="52" dur="2000"/>
                                        <p:tgtEl>
                                          <p:spTgt spid="44"/>
                                        </p:tgtEl>
                                      </p:cBhvr>
                                    </p:animEffect>
                                  </p:childTnLst>
                                </p:cTn>
                              </p:par>
                            </p:childTnLst>
                          </p:cTn>
                        </p:par>
                        <p:par>
                          <p:cTn id="53" fill="hold">
                            <p:stCondLst>
                              <p:cond delay="37000"/>
                            </p:stCondLst>
                            <p:childTnLst>
                              <p:par>
                                <p:cTn id="54" presetID="1" presetClass="entr" presetSubtype="0" fill="hold" grpId="0" nodeType="afterEffect">
                                  <p:stCondLst>
                                    <p:cond delay="2000"/>
                                  </p:stCondLst>
                                  <p:childTnLst>
                                    <p:set>
                                      <p:cBhvr>
                                        <p:cTn id="55" dur="1" fill="hold">
                                          <p:stCondLst>
                                            <p:cond delay="0"/>
                                          </p:stCondLst>
                                        </p:cTn>
                                        <p:tgtEl>
                                          <p:spTgt spid="68"/>
                                        </p:tgtEl>
                                        <p:attrNameLst>
                                          <p:attrName>style.visibility</p:attrName>
                                        </p:attrNameLst>
                                      </p:cBhvr>
                                      <p:to>
                                        <p:strVal val="visible"/>
                                      </p:to>
                                    </p:set>
                                  </p:childTnLst>
                                </p:cTn>
                              </p:par>
                              <p:par>
                                <p:cTn id="56" presetID="10" presetClass="entr" presetSubtype="0" fill="hold" grpId="0" nodeType="withEffect">
                                  <p:stCondLst>
                                    <p:cond delay="2000"/>
                                  </p:stCondLst>
                                  <p:childTnLst>
                                    <p:set>
                                      <p:cBhvr>
                                        <p:cTn id="57" dur="1" fill="hold">
                                          <p:stCondLst>
                                            <p:cond delay="0"/>
                                          </p:stCondLst>
                                        </p:cTn>
                                        <p:tgtEl>
                                          <p:spTgt spid="69"/>
                                        </p:tgtEl>
                                        <p:attrNameLst>
                                          <p:attrName>style.visibility</p:attrName>
                                        </p:attrNameLst>
                                      </p:cBhvr>
                                      <p:to>
                                        <p:strVal val="visible"/>
                                      </p:to>
                                    </p:set>
                                    <p:animEffect transition="in" filter="fade">
                                      <p:cBhvr>
                                        <p:cTn id="58" dur="2000"/>
                                        <p:tgtEl>
                                          <p:spTgt spid="69"/>
                                        </p:tgtEl>
                                      </p:cBhvr>
                                    </p:animEffect>
                                  </p:childTnLst>
                                </p:cTn>
                              </p:par>
                            </p:childTnLst>
                          </p:cTn>
                        </p:par>
                        <p:par>
                          <p:cTn id="59" fill="hold">
                            <p:stCondLst>
                              <p:cond delay="41000"/>
                            </p:stCondLst>
                            <p:childTnLst>
                              <p:par>
                                <p:cTn id="60" presetID="10" presetClass="entr" presetSubtype="0" fill="hold" grpId="0" nodeType="afterEffect">
                                  <p:stCondLst>
                                    <p:cond delay="1000"/>
                                  </p:stCondLst>
                                  <p:childTnLst>
                                    <p:set>
                                      <p:cBhvr>
                                        <p:cTn id="61" dur="1" fill="hold">
                                          <p:stCondLst>
                                            <p:cond delay="0"/>
                                          </p:stCondLst>
                                        </p:cTn>
                                        <p:tgtEl>
                                          <p:spTgt spid="36"/>
                                        </p:tgtEl>
                                        <p:attrNameLst>
                                          <p:attrName>style.visibility</p:attrName>
                                        </p:attrNameLst>
                                      </p:cBhvr>
                                      <p:to>
                                        <p:strVal val="visible"/>
                                      </p:to>
                                    </p:set>
                                    <p:animEffect transition="in" filter="fade">
                                      <p:cBhvr>
                                        <p:cTn id="62" dur="2000"/>
                                        <p:tgtEl>
                                          <p:spTgt spid="36"/>
                                        </p:tgtEl>
                                      </p:cBhvr>
                                    </p:animEffect>
                                  </p:childTnLst>
                                </p:cTn>
                              </p:par>
                            </p:childTnLst>
                          </p:cTn>
                        </p:par>
                        <p:par>
                          <p:cTn id="63" fill="hold">
                            <p:stCondLst>
                              <p:cond delay="44000"/>
                            </p:stCondLst>
                            <p:childTnLst>
                              <p:par>
                                <p:cTn id="64" presetID="10" presetClass="entr" presetSubtype="0" fill="hold" grpId="0" nodeType="afterEffect">
                                  <p:stCondLst>
                                    <p:cond delay="2000"/>
                                  </p:stCondLst>
                                  <p:childTnLst>
                                    <p:set>
                                      <p:cBhvr>
                                        <p:cTn id="65" dur="1" fill="hold">
                                          <p:stCondLst>
                                            <p:cond delay="0"/>
                                          </p:stCondLst>
                                        </p:cTn>
                                        <p:tgtEl>
                                          <p:spTgt spid="70"/>
                                        </p:tgtEl>
                                        <p:attrNameLst>
                                          <p:attrName>style.visibility</p:attrName>
                                        </p:attrNameLst>
                                      </p:cBhvr>
                                      <p:to>
                                        <p:strVal val="visible"/>
                                      </p:to>
                                    </p:set>
                                    <p:animEffect transition="in" filter="fade">
                                      <p:cBhvr>
                                        <p:cTn id="66" dur="5000"/>
                                        <p:tgtEl>
                                          <p:spTgt spid="70"/>
                                        </p:tgtEl>
                                      </p:cBhvr>
                                    </p:animEffect>
                                  </p:childTnLst>
                                </p:cTn>
                              </p:par>
                              <p:par>
                                <p:cTn id="67" presetID="10" presetClass="entr" presetSubtype="0" fill="hold" grpId="0" nodeType="withEffect">
                                  <p:stCondLst>
                                    <p:cond delay="1000"/>
                                  </p:stCondLst>
                                  <p:childTnLst>
                                    <p:set>
                                      <p:cBhvr>
                                        <p:cTn id="68" dur="1" fill="hold">
                                          <p:stCondLst>
                                            <p:cond delay="0"/>
                                          </p:stCondLst>
                                        </p:cTn>
                                        <p:tgtEl>
                                          <p:spTgt spid="57"/>
                                        </p:tgtEl>
                                        <p:attrNameLst>
                                          <p:attrName>style.visibility</p:attrName>
                                        </p:attrNameLst>
                                      </p:cBhvr>
                                      <p:to>
                                        <p:strVal val="visible"/>
                                      </p:to>
                                    </p:set>
                                    <p:animEffect transition="in" filter="fade">
                                      <p:cBhvr>
                                        <p:cTn id="69" dur="2000"/>
                                        <p:tgtEl>
                                          <p:spTgt spid="57"/>
                                        </p:tgtEl>
                                      </p:cBhvr>
                                    </p:animEffect>
                                  </p:childTnLst>
                                </p:cTn>
                              </p:par>
                            </p:childTnLst>
                          </p:cTn>
                        </p:par>
                        <p:par>
                          <p:cTn id="70" fill="hold">
                            <p:stCondLst>
                              <p:cond delay="51000"/>
                            </p:stCondLst>
                            <p:childTnLst>
                              <p:par>
                                <p:cTn id="71" presetID="10" presetClass="entr" presetSubtype="0" fill="hold" grpId="0" nodeType="afterEffect">
                                  <p:stCondLst>
                                    <p:cond delay="1000"/>
                                  </p:stCondLst>
                                  <p:childTnLst>
                                    <p:set>
                                      <p:cBhvr>
                                        <p:cTn id="72" dur="1" fill="hold">
                                          <p:stCondLst>
                                            <p:cond delay="0"/>
                                          </p:stCondLst>
                                        </p:cTn>
                                        <p:tgtEl>
                                          <p:spTgt spid="41"/>
                                        </p:tgtEl>
                                        <p:attrNameLst>
                                          <p:attrName>style.visibility</p:attrName>
                                        </p:attrNameLst>
                                      </p:cBhvr>
                                      <p:to>
                                        <p:strVal val="visible"/>
                                      </p:to>
                                    </p:set>
                                    <p:animEffect transition="in" filter="fade">
                                      <p:cBhvr>
                                        <p:cTn id="73" dur="2000"/>
                                        <p:tgtEl>
                                          <p:spTgt spid="41"/>
                                        </p:tgtEl>
                                      </p:cBhvr>
                                    </p:animEffect>
                                  </p:childTnLst>
                                </p:cTn>
                              </p:par>
                              <p:par>
                                <p:cTn id="74" presetID="1" presetClass="entr" presetSubtype="0" fill="hold" grpId="0" nodeType="withEffect">
                                  <p:stCondLst>
                                    <p:cond delay="2000"/>
                                  </p:stCondLst>
                                  <p:childTnLst>
                                    <p:set>
                                      <p:cBhvr>
                                        <p:cTn id="75" dur="1" fill="hold">
                                          <p:stCondLst>
                                            <p:cond delay="0"/>
                                          </p:stCondLst>
                                        </p:cTn>
                                        <p:tgtEl>
                                          <p:spTgt spid="71"/>
                                        </p:tgtEl>
                                        <p:attrNameLst>
                                          <p:attrName>style.visibility</p:attrName>
                                        </p:attrNameLst>
                                      </p:cBhvr>
                                      <p:to>
                                        <p:strVal val="visible"/>
                                      </p:to>
                                    </p:set>
                                  </p:childTnLst>
                                </p:cTn>
                              </p:par>
                              <p:par>
                                <p:cTn id="76" presetID="10" presetClass="entr" presetSubtype="0" fill="hold" grpId="0" nodeType="withEffect">
                                  <p:stCondLst>
                                    <p:cond delay="1000"/>
                                  </p:stCondLst>
                                  <p:childTnLst>
                                    <p:set>
                                      <p:cBhvr>
                                        <p:cTn id="77" dur="1" fill="hold">
                                          <p:stCondLst>
                                            <p:cond delay="0"/>
                                          </p:stCondLst>
                                        </p:cTn>
                                        <p:tgtEl>
                                          <p:spTgt spid="64"/>
                                        </p:tgtEl>
                                        <p:attrNameLst>
                                          <p:attrName>style.visibility</p:attrName>
                                        </p:attrNameLst>
                                      </p:cBhvr>
                                      <p:to>
                                        <p:strVal val="visible"/>
                                      </p:to>
                                    </p:set>
                                    <p:animEffect transition="in" filter="fade">
                                      <p:cBhvr>
                                        <p:cTn id="78" dur="2000"/>
                                        <p:tgtEl>
                                          <p:spTgt spid="64"/>
                                        </p:tgtEl>
                                      </p:cBhvr>
                                    </p:animEffect>
                                  </p:childTnLst>
                                </p:cTn>
                              </p:par>
                            </p:childTnLst>
                          </p:cTn>
                        </p:par>
                        <p:par>
                          <p:cTn id="79" fill="hold">
                            <p:stCondLst>
                              <p:cond delay="54000"/>
                            </p:stCondLst>
                            <p:childTnLst>
                              <p:par>
                                <p:cTn id="80" presetID="10" presetClass="entr" presetSubtype="0" fill="hold" grpId="0" nodeType="afterEffect">
                                  <p:stCondLst>
                                    <p:cond delay="1000"/>
                                  </p:stCondLst>
                                  <p:childTnLst>
                                    <p:set>
                                      <p:cBhvr>
                                        <p:cTn id="81" dur="1" fill="hold">
                                          <p:stCondLst>
                                            <p:cond delay="0"/>
                                          </p:stCondLst>
                                        </p:cTn>
                                        <p:tgtEl>
                                          <p:spTgt spid="39"/>
                                        </p:tgtEl>
                                        <p:attrNameLst>
                                          <p:attrName>style.visibility</p:attrName>
                                        </p:attrNameLst>
                                      </p:cBhvr>
                                      <p:to>
                                        <p:strVal val="visible"/>
                                      </p:to>
                                    </p:set>
                                    <p:animEffect transition="in" filter="fade">
                                      <p:cBhvr>
                                        <p:cTn id="82" dur="5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4" grpId="0"/>
      <p:bldP spid="47" grpId="0" animBg="1"/>
      <p:bldP spid="48" grpId="0" animBg="1"/>
      <p:bldP spid="57" grpId="0" animBg="1"/>
      <p:bldP spid="64" grpId="0" animBg="1"/>
      <p:bldGraphic spid="35" grpId="0">
        <p:bldAsOne/>
      </p:bldGraphic>
      <p:bldP spid="33" grpId="0"/>
      <p:bldP spid="36" grpId="0"/>
      <p:bldP spid="39" grpId="0"/>
      <p:bldP spid="41" grpId="0"/>
      <p:bldP spid="44" grpId="0"/>
      <p:bldP spid="45" grpId="0"/>
      <p:bldP spid="58" grpId="0" animBg="1"/>
      <p:bldP spid="59" grpId="0" animBg="1"/>
      <p:bldP spid="61" grpId="0" animBg="1"/>
      <p:bldP spid="67" grpId="0" animBg="1"/>
      <p:bldP spid="68" grpId="0" animBg="1"/>
      <p:bldP spid="69" grpId="0" animBg="1"/>
      <p:bldP spid="70" grpId="0" animBg="1"/>
      <p:bldP spid="71" grpId="0" animBg="1"/>
      <p:bldP spid="72" grpId="0"/>
    </p:bld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2</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At the start of the next quarter, the scorecard looks like this: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406806" y="2319067"/>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scores are brought down to the second quarter space</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6216915" y="2318484"/>
            <a:ext cx="2681570" cy="2262894"/>
          </a:xfrm>
          <a:prstGeom prst="rect">
            <a:avLst/>
          </a:prstGeom>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u="sng" dirty="0" smtClean="0">
                <a:latin typeface="+mj-lt"/>
                <a:ea typeface="+mj-ea"/>
                <a:cs typeface="+mj-cs"/>
              </a:rPr>
              <a:t>Usually</a:t>
            </a:r>
            <a:r>
              <a:rPr lang="en-US" sz="2000" dirty="0" smtClean="0">
                <a:latin typeface="+mj-lt"/>
                <a:ea typeface="+mj-ea"/>
                <a:cs typeface="+mj-cs"/>
              </a:rPr>
              <a:t>,</a:t>
            </a:r>
            <a:endParaRPr lang="en-US" sz="2000" u="sng"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 the team who started as Even in the previous quarter starts the next quarter as Odd</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and</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 </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7" name="Footer Placeholder 36"/>
          <p:cNvSpPr>
            <a:spLocks noGrp="1"/>
          </p:cNvSpPr>
          <p:nvPr>
            <p:ph type="ftr" sz="quarter" idx="11"/>
          </p:nvPr>
        </p:nvSpPr>
        <p:spPr/>
        <p:txBody>
          <a:bodyPr/>
          <a:lstStyle/>
          <a:p>
            <a:r>
              <a:rPr lang="en-US" smtClean="0"/>
              <a:t>copyright 2016 Franc Concepts Ltd</a:t>
            </a:r>
            <a:endParaRPr lang="en-US"/>
          </a:p>
        </p:txBody>
      </p:sp>
      <p:sp>
        <p:nvSpPr>
          <p:cNvPr id="38" name="Title 10"/>
          <p:cNvSpPr txBox="1">
            <a:spLocks/>
          </p:cNvSpPr>
          <p:nvPr/>
        </p:nvSpPr>
        <p:spPr>
          <a:xfrm>
            <a:off x="38204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40" name="Rectangle 39"/>
          <p:cNvSpPr>
            <a:spLocks/>
          </p:cNvSpPr>
          <p:nvPr/>
        </p:nvSpPr>
        <p:spPr>
          <a:xfrm>
            <a:off x="335085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42" name="Straight Connector 41"/>
          <p:cNvCxnSpPr/>
          <p:nvPr/>
        </p:nvCxnSpPr>
        <p:spPr>
          <a:xfrm>
            <a:off x="335085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16200000" flipH="1">
            <a:off x="270177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35085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35085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336468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9" name="Title 10"/>
          <p:cNvSpPr txBox="1">
            <a:spLocks/>
          </p:cNvSpPr>
          <p:nvPr/>
        </p:nvSpPr>
        <p:spPr>
          <a:xfrm>
            <a:off x="365685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0" name="Title 10"/>
          <p:cNvSpPr txBox="1">
            <a:spLocks/>
          </p:cNvSpPr>
          <p:nvPr/>
        </p:nvSpPr>
        <p:spPr>
          <a:xfrm>
            <a:off x="503113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3" name="Rectangle 52"/>
          <p:cNvSpPr>
            <a:spLocks/>
          </p:cNvSpPr>
          <p:nvPr/>
        </p:nvSpPr>
        <p:spPr>
          <a:xfrm>
            <a:off x="4258479"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4" name="Rectangle 53"/>
          <p:cNvSpPr>
            <a:spLocks/>
          </p:cNvSpPr>
          <p:nvPr/>
        </p:nvSpPr>
        <p:spPr>
          <a:xfrm>
            <a:off x="474849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5" name="Rectangle 54"/>
          <p:cNvSpPr>
            <a:spLocks/>
          </p:cNvSpPr>
          <p:nvPr/>
        </p:nvSpPr>
        <p:spPr>
          <a:xfrm>
            <a:off x="425847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6" name="Rectangle 55"/>
          <p:cNvSpPr>
            <a:spLocks/>
          </p:cNvSpPr>
          <p:nvPr/>
        </p:nvSpPr>
        <p:spPr>
          <a:xfrm>
            <a:off x="474849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7" name="Rectangle 56"/>
          <p:cNvSpPr>
            <a:spLocks/>
          </p:cNvSpPr>
          <p:nvPr/>
        </p:nvSpPr>
        <p:spPr>
          <a:xfrm>
            <a:off x="425077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8" name="Rectangle 57"/>
          <p:cNvSpPr>
            <a:spLocks/>
          </p:cNvSpPr>
          <p:nvPr/>
        </p:nvSpPr>
        <p:spPr>
          <a:xfrm>
            <a:off x="474078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9" name="Rectangle 58"/>
          <p:cNvSpPr>
            <a:spLocks/>
          </p:cNvSpPr>
          <p:nvPr/>
        </p:nvSpPr>
        <p:spPr>
          <a:xfrm>
            <a:off x="365685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60" name="Rectangle 59"/>
          <p:cNvSpPr>
            <a:spLocks/>
          </p:cNvSpPr>
          <p:nvPr/>
        </p:nvSpPr>
        <p:spPr>
          <a:xfrm>
            <a:off x="482056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61" name="Rectangle 60"/>
          <p:cNvSpPr>
            <a:spLocks/>
          </p:cNvSpPr>
          <p:nvPr/>
        </p:nvSpPr>
        <p:spPr>
          <a:xfrm>
            <a:off x="503594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62" name="Rectangle 61"/>
          <p:cNvSpPr>
            <a:spLocks/>
          </p:cNvSpPr>
          <p:nvPr/>
        </p:nvSpPr>
        <p:spPr>
          <a:xfrm>
            <a:off x="529277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63" name="Rectangle 62"/>
          <p:cNvSpPr>
            <a:spLocks/>
          </p:cNvSpPr>
          <p:nvPr/>
        </p:nvSpPr>
        <p:spPr>
          <a:xfrm>
            <a:off x="555594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4" name="Rectangle 63"/>
          <p:cNvSpPr>
            <a:spLocks/>
          </p:cNvSpPr>
          <p:nvPr/>
        </p:nvSpPr>
        <p:spPr>
          <a:xfrm>
            <a:off x="342782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65" name="Rectangle 64"/>
          <p:cNvSpPr>
            <a:spLocks/>
          </p:cNvSpPr>
          <p:nvPr/>
        </p:nvSpPr>
        <p:spPr>
          <a:xfrm>
            <a:off x="479325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6" name="Rectangle 65"/>
          <p:cNvSpPr>
            <a:spLocks/>
          </p:cNvSpPr>
          <p:nvPr/>
        </p:nvSpPr>
        <p:spPr>
          <a:xfrm>
            <a:off x="341326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71" name="Rectangle 70"/>
          <p:cNvSpPr>
            <a:spLocks/>
          </p:cNvSpPr>
          <p:nvPr/>
        </p:nvSpPr>
        <p:spPr>
          <a:xfrm>
            <a:off x="426067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72" name="Rectangle 71"/>
          <p:cNvSpPr>
            <a:spLocks/>
          </p:cNvSpPr>
          <p:nvPr/>
        </p:nvSpPr>
        <p:spPr>
          <a:xfrm>
            <a:off x="475069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5" name="Rectangle 34"/>
          <p:cNvSpPr>
            <a:spLocks/>
          </p:cNvSpPr>
          <p:nvPr/>
        </p:nvSpPr>
        <p:spPr>
          <a:xfrm>
            <a:off x="425815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36" name="Rectangle 35"/>
          <p:cNvSpPr>
            <a:spLocks/>
          </p:cNvSpPr>
          <p:nvPr/>
        </p:nvSpPr>
        <p:spPr>
          <a:xfrm>
            <a:off x="476210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graphicFrame>
        <p:nvGraphicFramePr>
          <p:cNvPr id="39" name="Diagram 38"/>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41" name="Title 10"/>
          <p:cNvSpPr txBox="1">
            <a:spLocks/>
          </p:cNvSpPr>
          <p:nvPr/>
        </p:nvSpPr>
        <p:spPr>
          <a:xfrm>
            <a:off x="6268729" y="3930040"/>
            <a:ext cx="2681570" cy="1059203"/>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team who started as Odd in the previous quarter starts as </a:t>
            </a:r>
            <a:r>
              <a:rPr lang="en-US" sz="2000" dirty="0" smtClean="0">
                <a:latin typeface="+mj-lt"/>
                <a:ea typeface="+mj-ea"/>
                <a:cs typeface="+mj-cs"/>
              </a:rPr>
              <a:t>Even</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44" name="Title 10"/>
          <p:cNvSpPr txBox="1">
            <a:spLocks/>
          </p:cNvSpPr>
          <p:nvPr/>
        </p:nvSpPr>
        <p:spPr>
          <a:xfrm>
            <a:off x="6277129" y="5404736"/>
            <a:ext cx="2681570" cy="106598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This is to ensure the centre continues to be taken </a:t>
            </a:r>
            <a:r>
              <a:rPr lang="en-US" sz="2000" dirty="0" smtClean="0">
                <a:latin typeface="+mj-lt"/>
                <a:ea typeface="+mj-ea"/>
                <a:cs typeface="+mj-cs"/>
              </a:rPr>
              <a:t>alternately</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3" accel="50000" decel="50000" fill="hold" grpId="0" nodeType="clickEffect">
                                  <p:stCondLst>
                                    <p:cond delay="0"/>
                                  </p:stCondLst>
                                  <p:childTnLst>
                                    <p:set>
                                      <p:cBhvr>
                                        <p:cTn id="11" dur="1" fill="hold">
                                          <p:stCondLst>
                                            <p:cond delay="0"/>
                                          </p:stCondLst>
                                        </p:cTn>
                                        <p:tgtEl>
                                          <p:spTgt spid="39"/>
                                        </p:tgtEl>
                                        <p:attrNameLst>
                                          <p:attrName>style.visibility</p:attrName>
                                        </p:attrNameLst>
                                      </p:cBhvr>
                                      <p:to>
                                        <p:strVal val="visible"/>
                                      </p:to>
                                    </p:set>
                                    <p:anim calcmode="lin" valueType="num">
                                      <p:cBhvr additive="base">
                                        <p:cTn id="12" dur="500" fill="hold"/>
                                        <p:tgtEl>
                                          <p:spTgt spid="39"/>
                                        </p:tgtEl>
                                        <p:attrNameLst>
                                          <p:attrName>ppt_x</p:attrName>
                                        </p:attrNameLst>
                                      </p:cBhvr>
                                      <p:tavLst>
                                        <p:tav tm="0">
                                          <p:val>
                                            <p:strVal val="1+#ppt_w/2"/>
                                          </p:val>
                                        </p:tav>
                                        <p:tav tm="100000">
                                          <p:val>
                                            <p:strVal val="#ppt_x"/>
                                          </p:val>
                                        </p:tav>
                                      </p:tavLst>
                                    </p:anim>
                                    <p:anim calcmode="lin" valueType="num">
                                      <p:cBhvr additive="base">
                                        <p:cTn id="13" dur="500" fill="hold"/>
                                        <p:tgtEl>
                                          <p:spTgt spid="39"/>
                                        </p:tgtEl>
                                        <p:attrNameLst>
                                          <p:attrName>ppt_y</p:attrName>
                                        </p:attrNameLst>
                                      </p:cBhvr>
                                      <p:tavLst>
                                        <p:tav tm="0">
                                          <p:val>
                                            <p:strVal val="0-#ppt_h/2"/>
                                          </p:val>
                                        </p:tav>
                                        <p:tav tm="100000">
                                          <p:val>
                                            <p:strVal val="#ppt_y"/>
                                          </p:val>
                                        </p:tav>
                                      </p:tavLst>
                                    </p:anim>
                                  </p:childTnLst>
                                </p:cTn>
                              </p:par>
                              <p:par>
                                <p:cTn id="14" presetID="10"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2000"/>
                                        <p:tgtEl>
                                          <p:spTgt spid="25"/>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2000"/>
                                        <p:tgtEl>
                                          <p:spTgt spid="34"/>
                                        </p:tgtEl>
                                      </p:cBhvr>
                                    </p:animEffect>
                                  </p:childTnLst>
                                </p:cTn>
                              </p:par>
                              <p:par>
                                <p:cTn id="21" presetID="10" presetClass="entr" presetSubtype="0" fill="hold" grpId="0" nodeType="withEffect">
                                  <p:stCondLst>
                                    <p:cond delay="1000"/>
                                  </p:stCondLst>
                                  <p:childTnLst>
                                    <p:set>
                                      <p:cBhvr>
                                        <p:cTn id="22" dur="1" fill="hold">
                                          <p:stCondLst>
                                            <p:cond delay="0"/>
                                          </p:stCondLst>
                                        </p:cTn>
                                        <p:tgtEl>
                                          <p:spTgt spid="65"/>
                                        </p:tgtEl>
                                        <p:attrNameLst>
                                          <p:attrName>style.visibility</p:attrName>
                                        </p:attrNameLst>
                                      </p:cBhvr>
                                      <p:to>
                                        <p:strVal val="visible"/>
                                      </p:to>
                                    </p:set>
                                    <p:animEffect transition="in" filter="fade">
                                      <p:cBhvr>
                                        <p:cTn id="23" dur="2000"/>
                                        <p:tgtEl>
                                          <p:spTgt spid="65"/>
                                        </p:tgtEl>
                                      </p:cBhvr>
                                    </p:animEffect>
                                  </p:childTnLst>
                                </p:cTn>
                              </p:par>
                              <p:par>
                                <p:cTn id="24" presetID="10" presetClass="entr" presetSubtype="0" fill="hold" grpId="0" nodeType="withEffect">
                                  <p:stCondLst>
                                    <p:cond delay="1000"/>
                                  </p:stCondLst>
                                  <p:childTnLst>
                                    <p:set>
                                      <p:cBhvr>
                                        <p:cTn id="25" dur="1" fill="hold">
                                          <p:stCondLst>
                                            <p:cond delay="0"/>
                                          </p:stCondLst>
                                        </p:cTn>
                                        <p:tgtEl>
                                          <p:spTgt spid="66"/>
                                        </p:tgtEl>
                                        <p:attrNameLst>
                                          <p:attrName>style.visibility</p:attrName>
                                        </p:attrNameLst>
                                      </p:cBhvr>
                                      <p:to>
                                        <p:strVal val="visible"/>
                                      </p:to>
                                    </p:set>
                                    <p:animEffect transition="in" filter="fade">
                                      <p:cBhvr>
                                        <p:cTn id="26" dur="2000"/>
                                        <p:tgtEl>
                                          <p:spTgt spid="66"/>
                                        </p:tgtEl>
                                      </p:cBhvr>
                                    </p:animEffect>
                                  </p:childTnLst>
                                </p:cTn>
                              </p:par>
                            </p:childTnLst>
                          </p:cTn>
                        </p:par>
                        <p:par>
                          <p:cTn id="27" fill="hold">
                            <p:stCondLst>
                              <p:cond delay="5000"/>
                            </p:stCondLst>
                            <p:childTnLst>
                              <p:par>
                                <p:cTn id="28" presetID="10" presetClass="entr" presetSubtype="0" fill="hold" grpId="0" nodeType="afterEffect">
                                  <p:stCondLst>
                                    <p:cond delay="2000"/>
                                  </p:stCondLst>
                                  <p:childTnLst>
                                    <p:set>
                                      <p:cBhvr>
                                        <p:cTn id="29" dur="1" fill="hold">
                                          <p:stCondLst>
                                            <p:cond delay="0"/>
                                          </p:stCondLst>
                                        </p:cTn>
                                        <p:tgtEl>
                                          <p:spTgt spid="32"/>
                                        </p:tgtEl>
                                        <p:attrNameLst>
                                          <p:attrName>style.visibility</p:attrName>
                                        </p:attrNameLst>
                                      </p:cBhvr>
                                      <p:to>
                                        <p:strVal val="visible"/>
                                      </p:to>
                                    </p:set>
                                    <p:animEffect transition="in" filter="fade">
                                      <p:cBhvr>
                                        <p:cTn id="30" dur="5000"/>
                                        <p:tgtEl>
                                          <p:spTgt spid="32"/>
                                        </p:tgtEl>
                                      </p:cBhvr>
                                    </p:animEffect>
                                  </p:childTnLst>
                                </p:cTn>
                              </p:par>
                            </p:childTnLst>
                          </p:cTn>
                        </p:par>
                        <p:par>
                          <p:cTn id="31" fill="hold">
                            <p:stCondLst>
                              <p:cond delay="12000"/>
                            </p:stCondLst>
                            <p:childTnLst>
                              <p:par>
                                <p:cTn id="32" presetID="10" presetClass="entr" presetSubtype="0" fill="hold" grpId="0" nodeType="afterEffect">
                                  <p:stCondLst>
                                    <p:cond delay="2000"/>
                                  </p:stCondLst>
                                  <p:childTnLst>
                                    <p:set>
                                      <p:cBhvr>
                                        <p:cTn id="33" dur="1" fill="hold">
                                          <p:stCondLst>
                                            <p:cond delay="0"/>
                                          </p:stCondLst>
                                        </p:cTn>
                                        <p:tgtEl>
                                          <p:spTgt spid="41"/>
                                        </p:tgtEl>
                                        <p:attrNameLst>
                                          <p:attrName>style.visibility</p:attrName>
                                        </p:attrNameLst>
                                      </p:cBhvr>
                                      <p:to>
                                        <p:strVal val="visible"/>
                                      </p:to>
                                    </p:set>
                                    <p:animEffect transition="in" filter="fade">
                                      <p:cBhvr>
                                        <p:cTn id="34" dur="5000"/>
                                        <p:tgtEl>
                                          <p:spTgt spid="41"/>
                                        </p:tgtEl>
                                      </p:cBhvr>
                                    </p:animEffect>
                                  </p:childTnLst>
                                </p:cTn>
                              </p:par>
                            </p:childTnLst>
                          </p:cTn>
                        </p:par>
                        <p:par>
                          <p:cTn id="35" fill="hold">
                            <p:stCondLst>
                              <p:cond delay="19000"/>
                            </p:stCondLst>
                            <p:childTnLst>
                              <p:par>
                                <p:cTn id="36" presetID="1" presetClass="entr" presetSubtype="0" fill="hold" grpId="0" nodeType="afterEffect">
                                  <p:stCondLst>
                                    <p:cond delay="0"/>
                                  </p:stCondLst>
                                  <p:childTnLst>
                                    <p:set>
                                      <p:cBhvr>
                                        <p:cTn id="37" dur="1" fill="hold">
                                          <p:stCondLst>
                                            <p:cond delay="0"/>
                                          </p:stCondLst>
                                        </p:cTn>
                                        <p:tgtEl>
                                          <p:spTgt spid="35"/>
                                        </p:tgtEl>
                                        <p:attrNameLst>
                                          <p:attrName>style.visibility</p:attrName>
                                        </p:attrNameLst>
                                      </p:cBhvr>
                                      <p:to>
                                        <p:strVal val="visible"/>
                                      </p:to>
                                    </p:set>
                                  </p:childTnLst>
                                </p:cTn>
                              </p:par>
                            </p:childTnLst>
                          </p:cTn>
                        </p:par>
                        <p:par>
                          <p:cTn id="38" fill="hold">
                            <p:stCondLst>
                              <p:cond delay="19000"/>
                            </p:stCondLst>
                            <p:childTnLst>
                              <p:par>
                                <p:cTn id="39" presetID="1" presetClass="entr" presetSubtype="0" fill="hold" grpId="0" nodeType="afterEffect">
                                  <p:stCondLst>
                                    <p:cond delay="0"/>
                                  </p:stCondLst>
                                  <p:childTnLst>
                                    <p:set>
                                      <p:cBhvr>
                                        <p:cTn id="40" dur="1" fill="hold">
                                          <p:stCondLst>
                                            <p:cond delay="0"/>
                                          </p:stCondLst>
                                        </p:cTn>
                                        <p:tgtEl>
                                          <p:spTgt spid="36"/>
                                        </p:tgtEl>
                                        <p:attrNameLst>
                                          <p:attrName>style.visibility</p:attrName>
                                        </p:attrNameLst>
                                      </p:cBhvr>
                                      <p:to>
                                        <p:strVal val="visible"/>
                                      </p:to>
                                    </p:set>
                                  </p:childTnLst>
                                </p:cTn>
                              </p:par>
                            </p:childTnLst>
                          </p:cTn>
                        </p:par>
                        <p:par>
                          <p:cTn id="41" fill="hold">
                            <p:stCondLst>
                              <p:cond delay="19000"/>
                            </p:stCondLst>
                            <p:childTnLst>
                              <p:par>
                                <p:cTn id="42" presetID="10" presetClass="entr" presetSubtype="0" fill="hold" grpId="0" nodeType="afterEffect">
                                  <p:stCondLst>
                                    <p:cond delay="2000"/>
                                  </p:stCondLst>
                                  <p:childTnLst>
                                    <p:set>
                                      <p:cBhvr>
                                        <p:cTn id="43" dur="1" fill="hold">
                                          <p:stCondLst>
                                            <p:cond delay="0"/>
                                          </p:stCondLst>
                                        </p:cTn>
                                        <p:tgtEl>
                                          <p:spTgt spid="44"/>
                                        </p:tgtEl>
                                        <p:attrNameLst>
                                          <p:attrName>style.visibility</p:attrName>
                                        </p:attrNameLst>
                                      </p:cBhvr>
                                      <p:to>
                                        <p:strVal val="visible"/>
                                      </p:to>
                                    </p:set>
                                    <p:animEffect transition="in" filter="fade">
                                      <p:cBhvr>
                                        <p:cTn id="44" dur="5000"/>
                                        <p:tgtEl>
                                          <p:spTgt spid="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4" grpId="0"/>
      <p:bldP spid="32" grpId="0"/>
      <p:bldP spid="65" grpId="0" animBg="1"/>
      <p:bldP spid="66" grpId="0" animBg="1"/>
      <p:bldP spid="35" grpId="0" animBg="1"/>
      <p:bldP spid="36" grpId="0" animBg="1"/>
      <p:bldGraphic spid="39" grpId="0">
        <p:bldAsOne/>
      </p:bldGraphic>
      <p:bldP spid="41" grpId="0"/>
      <p:bldP spid="44" grpId="0"/>
    </p:bld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Odds </a:t>
            </a:r>
            <a:r>
              <a:rPr lang="en-US" sz="4400" noProof="0" dirty="0" err="1" smtClean="0">
                <a:latin typeface="+mj-lt"/>
                <a:ea typeface="+mj-ea"/>
                <a:cs typeface="+mj-cs"/>
              </a:rPr>
              <a:t>v</a:t>
            </a:r>
            <a:r>
              <a:rPr lang="en-US" sz="4400" noProof="0" dirty="0" smtClean="0">
                <a:latin typeface="+mj-lt"/>
                <a:ea typeface="+mj-ea"/>
                <a:cs typeface="+mj-cs"/>
              </a:rPr>
              <a:t> Evens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Evens / Odds exception</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92099"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92099"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43020"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92099"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92099" y="360080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205925"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98096"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72375"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365836" y="2728718"/>
            <a:ext cx="2681570" cy="2464522"/>
          </a:xfrm>
          <a:prstGeom prst="rect">
            <a:avLst/>
          </a:prstGeom>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If a goal has been scored just before the whistle is blown for the end of the quarter AND before the next centre pass is taken, the Odd and Even markers do not change </a:t>
            </a:r>
            <a:r>
              <a:rPr lang="en-US" sz="2000" dirty="0" smtClean="0">
                <a:latin typeface="+mj-lt"/>
                <a:ea typeface="+mj-ea"/>
                <a:cs typeface="+mj-cs"/>
              </a:rPr>
              <a:t>sides (to keep the centre passes alternate)</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5" name="Rectangle 34"/>
          <p:cNvSpPr>
            <a:spLocks/>
          </p:cNvSpPr>
          <p:nvPr/>
        </p:nvSpPr>
        <p:spPr>
          <a:xfrm>
            <a:off x="4099720" y="3592451"/>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36" name="Rectangle 35"/>
          <p:cNvSpPr>
            <a:spLocks/>
          </p:cNvSpPr>
          <p:nvPr/>
        </p:nvSpPr>
        <p:spPr>
          <a:xfrm>
            <a:off x="4589737" y="3600175"/>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39" name="Rectangle 38"/>
          <p:cNvSpPr>
            <a:spLocks/>
          </p:cNvSpPr>
          <p:nvPr/>
        </p:nvSpPr>
        <p:spPr>
          <a:xfrm>
            <a:off x="4099720"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41" name="Rectangle 40"/>
          <p:cNvSpPr>
            <a:spLocks/>
          </p:cNvSpPr>
          <p:nvPr/>
        </p:nvSpPr>
        <p:spPr>
          <a:xfrm>
            <a:off x="4589737"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44" name="Rectangle 43"/>
          <p:cNvSpPr>
            <a:spLocks/>
          </p:cNvSpPr>
          <p:nvPr/>
        </p:nvSpPr>
        <p:spPr>
          <a:xfrm>
            <a:off x="4099720"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28" name="Rectangle 27"/>
          <p:cNvSpPr>
            <a:spLocks/>
          </p:cNvSpPr>
          <p:nvPr/>
        </p:nvSpPr>
        <p:spPr>
          <a:xfrm>
            <a:off x="4092013"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33" name="Rectangle 32"/>
          <p:cNvSpPr>
            <a:spLocks/>
          </p:cNvSpPr>
          <p:nvPr/>
        </p:nvSpPr>
        <p:spPr>
          <a:xfrm>
            <a:off x="4582030"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7" name="Footer Placeholder 36"/>
          <p:cNvSpPr>
            <a:spLocks noGrp="1"/>
          </p:cNvSpPr>
          <p:nvPr>
            <p:ph type="ftr" sz="quarter" idx="11"/>
          </p:nvPr>
        </p:nvSpPr>
        <p:spPr/>
        <p:txBody>
          <a:bodyPr/>
          <a:lstStyle/>
          <a:p>
            <a:r>
              <a:rPr lang="en-US" smtClean="0"/>
              <a:t>copyright 2016 Franc Concepts Ltd</a:t>
            </a:r>
            <a:endParaRPr lang="en-US"/>
          </a:p>
        </p:txBody>
      </p:sp>
      <p:sp>
        <p:nvSpPr>
          <p:cNvPr id="32" name="Title 10"/>
          <p:cNvSpPr txBox="1">
            <a:spLocks/>
          </p:cNvSpPr>
          <p:nvPr/>
        </p:nvSpPr>
        <p:spPr>
          <a:xfrm>
            <a:off x="6019800" y="2319067"/>
            <a:ext cx="2681570" cy="246452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Centre passes at the start of each quarter might, for example look like </a:t>
            </a:r>
            <a:r>
              <a:rPr lang="en-US" sz="2000" dirty="0" smtClean="0">
                <a:latin typeface="+mj-lt"/>
                <a:ea typeface="+mj-ea"/>
                <a:cs typeface="+mj-cs"/>
              </a:rPr>
              <a:t>this</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8" name="Down Arrow 37"/>
          <p:cNvSpPr/>
          <p:nvPr/>
        </p:nvSpPr>
        <p:spPr>
          <a:xfrm>
            <a:off x="4176746" y="4859185"/>
            <a:ext cx="340599" cy="629953"/>
          </a:xfrm>
          <a:prstGeom prst="downArrow">
            <a:avLst/>
          </a:prstGeom>
          <a:solidFill>
            <a:srgbClr val="E46C0A"/>
          </a:solidFill>
          <a:ln/>
        </p:spPr>
        <p:style>
          <a:lnRef idx="1">
            <a:schemeClr val="accent4"/>
          </a:lnRef>
          <a:fillRef idx="2">
            <a:schemeClr val="accent4"/>
          </a:fillRef>
          <a:effectRef idx="1">
            <a:schemeClr val="accent4"/>
          </a:effectRef>
          <a:fontRef idx="minor">
            <a:schemeClr val="dk1"/>
          </a:fontRef>
        </p:style>
      </p:sp>
      <p:sp>
        <p:nvSpPr>
          <p:cNvPr id="42" name="Down Arrow 41"/>
          <p:cNvSpPr/>
          <p:nvPr/>
        </p:nvSpPr>
        <p:spPr>
          <a:xfrm>
            <a:off x="4670521" y="4861380"/>
            <a:ext cx="340599" cy="629953"/>
          </a:xfrm>
          <a:prstGeom prst="downArrow">
            <a:avLst/>
          </a:prstGeom>
          <a:solidFill>
            <a:srgbClr val="E46C0A"/>
          </a:solidFill>
          <a:ln/>
        </p:spPr>
        <p:style>
          <a:lnRef idx="1">
            <a:schemeClr val="accent4"/>
          </a:lnRef>
          <a:fillRef idx="2">
            <a:schemeClr val="accent4"/>
          </a:fillRef>
          <a:effectRef idx="1">
            <a:schemeClr val="accent4"/>
          </a:effectRef>
          <a:fontRef idx="minor">
            <a:schemeClr val="dk1"/>
          </a:fontRef>
        </p:style>
      </p:sp>
      <p:sp>
        <p:nvSpPr>
          <p:cNvPr id="43" name="Rectangle 42"/>
          <p:cNvSpPr>
            <a:spLocks/>
          </p:cNvSpPr>
          <p:nvPr/>
        </p:nvSpPr>
        <p:spPr>
          <a:xfrm>
            <a:off x="4093301" y="5539286"/>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46" name="Rectangle 45"/>
          <p:cNvSpPr>
            <a:spLocks/>
          </p:cNvSpPr>
          <p:nvPr/>
        </p:nvSpPr>
        <p:spPr>
          <a:xfrm>
            <a:off x="4593495" y="5533585"/>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7" name="Rectangle 46"/>
          <p:cNvSpPr>
            <a:spLocks/>
          </p:cNvSpPr>
          <p:nvPr/>
        </p:nvSpPr>
        <p:spPr>
          <a:xfrm>
            <a:off x="4587076" y="554148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2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2000"/>
                                        <p:tgtEl>
                                          <p:spTgt spid="30"/>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fade">
                                      <p:cBhvr>
                                        <p:cTn id="16" dur="2000"/>
                                        <p:tgtEl>
                                          <p:spTgt spid="25"/>
                                        </p:tgtEl>
                                      </p:cBhvr>
                                    </p:animEffect>
                                  </p:childTnLst>
                                </p:cTn>
                              </p:par>
                            </p:childTnLst>
                          </p:cTn>
                        </p:par>
                        <p:par>
                          <p:cTn id="17" fill="hold">
                            <p:stCondLst>
                              <p:cond delay="2000"/>
                            </p:stCondLst>
                            <p:childTnLst>
                              <p:par>
                                <p:cTn id="18" presetID="10" presetClass="entr" presetSubtype="0" fill="hold" grpId="0" nodeType="afterEffect">
                                  <p:stCondLst>
                                    <p:cond delay="0"/>
                                  </p:stCondLst>
                                  <p:childTnLst>
                                    <p:set>
                                      <p:cBhvr>
                                        <p:cTn id="19" dur="1" fill="hold">
                                          <p:stCondLst>
                                            <p:cond delay="0"/>
                                          </p:stCondLst>
                                        </p:cTn>
                                        <p:tgtEl>
                                          <p:spTgt spid="34"/>
                                        </p:tgtEl>
                                        <p:attrNameLst>
                                          <p:attrName>style.visibility</p:attrName>
                                        </p:attrNameLst>
                                      </p:cBhvr>
                                      <p:to>
                                        <p:strVal val="visible"/>
                                      </p:to>
                                    </p:set>
                                    <p:animEffect transition="in" filter="fade">
                                      <p:cBhvr>
                                        <p:cTn id="20" dur="2000"/>
                                        <p:tgtEl>
                                          <p:spTgt spid="34"/>
                                        </p:tgtEl>
                                      </p:cBhvr>
                                    </p:animEffect>
                                  </p:childTnLst>
                                </p:cTn>
                              </p:par>
                            </p:childTnLst>
                          </p:cTn>
                        </p:par>
                        <p:par>
                          <p:cTn id="21" fill="hold">
                            <p:stCondLst>
                              <p:cond delay="4000"/>
                            </p:stCondLst>
                            <p:childTnLst>
                              <p:par>
                                <p:cTn id="22" presetID="10" presetClass="entr" presetSubtype="0" fill="hold" grpId="0" nodeType="afterEffect" nodePh="1">
                                  <p:stCondLst>
                                    <p:cond delay="0"/>
                                  </p:stCondLst>
                                  <p:endCondLst>
                                    <p:cond evt="begin" delay="0">
                                      <p:tn val="22"/>
                                    </p:cond>
                                  </p:endCondLst>
                                  <p:childTnLst>
                                    <p:set>
                                      <p:cBhvr>
                                        <p:cTn id="23" dur="1" fill="hold">
                                          <p:stCondLst>
                                            <p:cond delay="0"/>
                                          </p:stCondLst>
                                        </p:cTn>
                                        <p:tgtEl>
                                          <p:spTgt spid="22"/>
                                        </p:tgtEl>
                                        <p:attrNameLst>
                                          <p:attrName>style.visibility</p:attrName>
                                        </p:attrNameLst>
                                      </p:cBhvr>
                                      <p:to>
                                        <p:strVal val="visible"/>
                                      </p:to>
                                    </p:set>
                                    <p:animEffect transition="in" filter="fade">
                                      <p:cBhvr>
                                        <p:cTn id="24" dur="2000"/>
                                        <p:tgtEl>
                                          <p:spTgt spid="22"/>
                                        </p:tgtEl>
                                      </p:cBhvr>
                                    </p:animEffect>
                                  </p:childTnLst>
                                </p:cTn>
                              </p:par>
                            </p:childTnLst>
                          </p:cTn>
                        </p:par>
                        <p:par>
                          <p:cTn id="25" fill="hold">
                            <p:stCondLst>
                              <p:cond delay="6000"/>
                            </p:stCondLst>
                            <p:childTnLst>
                              <p:par>
                                <p:cTn id="26" presetID="10" presetClass="entr" presetSubtype="0" fill="hold" grpId="0" nodeType="afterEffect" nodePh="1">
                                  <p:stCondLst>
                                    <p:cond delay="0"/>
                                  </p:stCondLst>
                                  <p:endCondLst>
                                    <p:cond evt="begin" delay="0">
                                      <p:tn val="26"/>
                                    </p:cond>
                                  </p:endCondLst>
                                  <p:childTnLst>
                                    <p:set>
                                      <p:cBhvr>
                                        <p:cTn id="27" dur="1" fill="hold">
                                          <p:stCondLst>
                                            <p:cond delay="0"/>
                                          </p:stCondLst>
                                        </p:cTn>
                                        <p:tgtEl>
                                          <p:spTgt spid="31"/>
                                        </p:tgtEl>
                                        <p:attrNameLst>
                                          <p:attrName>style.visibility</p:attrName>
                                        </p:attrNameLst>
                                      </p:cBhvr>
                                      <p:to>
                                        <p:strVal val="visible"/>
                                      </p:to>
                                    </p:set>
                                    <p:animEffect transition="in" filter="fade">
                                      <p:cBhvr>
                                        <p:cTn id="28" dur="2000"/>
                                        <p:tgtEl>
                                          <p:spTgt spid="31"/>
                                        </p:tgtEl>
                                      </p:cBhvr>
                                    </p:animEffect>
                                  </p:childTnLst>
                                </p:cTn>
                              </p:par>
                            </p:childTnLst>
                          </p:cTn>
                        </p:par>
                        <p:par>
                          <p:cTn id="29" fill="hold">
                            <p:stCondLst>
                              <p:cond delay="8000"/>
                            </p:stCondLst>
                            <p:childTnLst>
                              <p:par>
                                <p:cTn id="30" presetID="10" presetClass="entr" presetSubtype="0" fill="hold" grpId="0" nodeType="afterEffect">
                                  <p:stCondLst>
                                    <p:cond delay="0"/>
                                  </p:stCondLst>
                                  <p:childTnLst>
                                    <p:set>
                                      <p:cBhvr>
                                        <p:cTn id="31" dur="1" fill="hold">
                                          <p:stCondLst>
                                            <p:cond delay="0"/>
                                          </p:stCondLst>
                                        </p:cTn>
                                        <p:tgtEl>
                                          <p:spTgt spid="32"/>
                                        </p:tgtEl>
                                        <p:attrNameLst>
                                          <p:attrName>style.visibility</p:attrName>
                                        </p:attrNameLst>
                                      </p:cBhvr>
                                      <p:to>
                                        <p:strVal val="visible"/>
                                      </p:to>
                                    </p:set>
                                    <p:animEffect transition="in" filter="fade">
                                      <p:cBhvr>
                                        <p:cTn id="32" dur="2000"/>
                                        <p:tgtEl>
                                          <p:spTgt spid="32"/>
                                        </p:tgtEl>
                                      </p:cBhvr>
                                    </p:animEffect>
                                  </p:childTnLst>
                                </p:cTn>
                              </p:par>
                            </p:childTnLst>
                          </p:cTn>
                        </p:par>
                        <p:par>
                          <p:cTn id="33" fill="hold">
                            <p:stCondLst>
                              <p:cond delay="10000"/>
                            </p:stCondLst>
                            <p:childTnLst>
                              <p:par>
                                <p:cTn id="34" presetID="1" presetClass="entr" presetSubtype="0" fill="hold" nodeType="afterEffect">
                                  <p:stCondLst>
                                    <p:cond delay="2000"/>
                                  </p:stCondLst>
                                  <p:childTnLst>
                                    <p:set>
                                      <p:cBhvr>
                                        <p:cTn id="35" dur="1" fill="hold">
                                          <p:stCondLst>
                                            <p:cond delay="0"/>
                                          </p:stCondLst>
                                        </p:cTn>
                                        <p:tgtEl>
                                          <p:spTgt spid="38"/>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0" presetClass="exit" presetSubtype="0" fill="hold" nodeType="clickEffect">
                                  <p:stCondLst>
                                    <p:cond delay="0"/>
                                  </p:stCondLst>
                                  <p:childTnLst>
                                    <p:animEffect transition="out" filter="fade">
                                      <p:cBhvr>
                                        <p:cTn id="39" dur="2000"/>
                                        <p:tgtEl>
                                          <p:spTgt spid="38"/>
                                        </p:tgtEl>
                                      </p:cBhvr>
                                    </p:animEffect>
                                    <p:set>
                                      <p:cBhvr>
                                        <p:cTn id="40" dur="1" fill="hold">
                                          <p:stCondLst>
                                            <p:cond delay="1999"/>
                                          </p:stCondLst>
                                        </p:cTn>
                                        <p:tgtEl>
                                          <p:spTgt spid="38"/>
                                        </p:tgtEl>
                                        <p:attrNameLst>
                                          <p:attrName>style.visibility</p:attrName>
                                        </p:attrNameLst>
                                      </p:cBhvr>
                                      <p:to>
                                        <p:strVal val="hidden"/>
                                      </p:to>
                                    </p:set>
                                  </p:childTnLst>
                                </p:cTn>
                              </p:par>
                            </p:childTnLst>
                          </p:cTn>
                        </p:par>
                        <p:par>
                          <p:cTn id="41" fill="hold">
                            <p:stCondLst>
                              <p:cond delay="2000"/>
                            </p:stCondLst>
                            <p:childTnLst>
                              <p:par>
                                <p:cTn id="42" presetID="10" presetClass="entr" presetSubtype="0" fill="hold" grpId="0" nodeType="afterEffect">
                                  <p:stCondLst>
                                    <p:cond delay="1000"/>
                                  </p:stCondLst>
                                  <p:childTnLst>
                                    <p:set>
                                      <p:cBhvr>
                                        <p:cTn id="43" dur="1" fill="hold">
                                          <p:stCondLst>
                                            <p:cond delay="0"/>
                                          </p:stCondLst>
                                        </p:cTn>
                                        <p:tgtEl>
                                          <p:spTgt spid="43"/>
                                        </p:tgtEl>
                                        <p:attrNameLst>
                                          <p:attrName>style.visibility</p:attrName>
                                        </p:attrNameLst>
                                      </p:cBhvr>
                                      <p:to>
                                        <p:strVal val="visible"/>
                                      </p:to>
                                    </p:set>
                                    <p:animEffect transition="in" filter="fade">
                                      <p:cBhvr>
                                        <p:cTn id="44" dur="2000"/>
                                        <p:tgtEl>
                                          <p:spTgt spid="43"/>
                                        </p:tgtEl>
                                      </p:cBhvr>
                                    </p:animEffect>
                                  </p:childTnLst>
                                </p:cTn>
                              </p:par>
                            </p:childTnLst>
                          </p:cTn>
                        </p:par>
                        <p:par>
                          <p:cTn id="45" fill="hold">
                            <p:stCondLst>
                              <p:cond delay="5000"/>
                            </p:stCondLst>
                            <p:childTnLst>
                              <p:par>
                                <p:cTn id="46" presetID="1" presetClass="entr" presetSubtype="0" fill="hold" nodeType="afterEffect">
                                  <p:stCondLst>
                                    <p:cond delay="1000"/>
                                  </p:stCondLst>
                                  <p:childTnLst>
                                    <p:set>
                                      <p:cBhvr>
                                        <p:cTn id="47" dur="1" fill="hold">
                                          <p:stCondLst>
                                            <p:cond delay="0"/>
                                          </p:stCondLst>
                                        </p:cTn>
                                        <p:tgtEl>
                                          <p:spTgt spid="42"/>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0" presetClass="exit" presetSubtype="0" fill="hold" nodeType="clickEffect">
                                  <p:stCondLst>
                                    <p:cond delay="0"/>
                                  </p:stCondLst>
                                  <p:childTnLst>
                                    <p:animEffect transition="out" filter="fade">
                                      <p:cBhvr>
                                        <p:cTn id="51" dur="2000"/>
                                        <p:tgtEl>
                                          <p:spTgt spid="42"/>
                                        </p:tgtEl>
                                      </p:cBhvr>
                                    </p:animEffect>
                                    <p:set>
                                      <p:cBhvr>
                                        <p:cTn id="52" dur="1" fill="hold">
                                          <p:stCondLst>
                                            <p:cond delay="1999"/>
                                          </p:stCondLst>
                                        </p:cTn>
                                        <p:tgtEl>
                                          <p:spTgt spid="42"/>
                                        </p:tgtEl>
                                        <p:attrNameLst>
                                          <p:attrName>style.visibility</p:attrName>
                                        </p:attrNameLst>
                                      </p:cBhvr>
                                      <p:to>
                                        <p:strVal val="hidden"/>
                                      </p:to>
                                    </p:set>
                                  </p:childTnLst>
                                </p:cTn>
                              </p:par>
                            </p:childTnLst>
                          </p:cTn>
                        </p:par>
                        <p:par>
                          <p:cTn id="53" fill="hold">
                            <p:stCondLst>
                              <p:cond delay="2000"/>
                            </p:stCondLst>
                            <p:childTnLst>
                              <p:par>
                                <p:cTn id="54" presetID="10" presetClass="entr" presetSubtype="0" fill="hold" grpId="0" nodeType="afterEffect">
                                  <p:stCondLst>
                                    <p:cond delay="0"/>
                                  </p:stCondLst>
                                  <p:childTnLst>
                                    <p:set>
                                      <p:cBhvr>
                                        <p:cTn id="55" dur="1" fill="hold">
                                          <p:stCondLst>
                                            <p:cond delay="0"/>
                                          </p:stCondLst>
                                        </p:cTn>
                                        <p:tgtEl>
                                          <p:spTgt spid="47"/>
                                        </p:tgtEl>
                                        <p:attrNameLst>
                                          <p:attrName>style.visibility</p:attrName>
                                        </p:attrNameLst>
                                      </p:cBhvr>
                                      <p:to>
                                        <p:strVal val="visible"/>
                                      </p:to>
                                    </p:set>
                                    <p:animEffect transition="in" filter="fade">
                                      <p:cBhvr>
                                        <p:cTn id="56" dur="2000"/>
                                        <p:tgtEl>
                                          <p:spTgt spid="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9" grpId="0" animBg="1"/>
      <p:bldP spid="30" grpId="0" animBg="1"/>
      <p:bldP spid="34" grpId="0"/>
      <p:bldP spid="22" grpId="0"/>
      <p:bldP spid="31" grpId="0"/>
      <p:bldP spid="32" grpId="0"/>
      <p:bldP spid="43" grpId="0" animBg="1"/>
      <p:bldP spid="47" grpId="0" animBg="1"/>
    </p:bld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565664"/>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2</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fontScale="925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Back to our match…at the start of the second quarter, the scorecard looks like this: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386321" y="2319067"/>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score starts at 2 : 4 and </a:t>
            </a:r>
            <a:r>
              <a:rPr lang="en-US" sz="2000" dirty="0" smtClean="0">
                <a:solidFill>
                  <a:srgbClr val="FF0000"/>
                </a:solidFill>
                <a:latin typeface="+mj-lt"/>
                <a:ea typeface="+mj-ea"/>
                <a:cs typeface="+mj-cs"/>
              </a:rPr>
              <a:t>Team Cream</a:t>
            </a:r>
            <a:r>
              <a:rPr lang="en-US" sz="2000" dirty="0" smtClean="0">
                <a:latin typeface="+mj-lt"/>
                <a:ea typeface="+mj-ea"/>
                <a:cs typeface="+mj-cs"/>
              </a:rPr>
              <a:t> are </a:t>
            </a:r>
            <a:r>
              <a:rPr lang="en-US" sz="2000" dirty="0" smtClean="0">
                <a:latin typeface="+mj-lt"/>
                <a:ea typeface="+mj-ea"/>
                <a:cs typeface="+mj-cs"/>
              </a:rPr>
              <a:t>Even</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solidFill>
                  <a:srgbClr val="FF0000"/>
                </a:solidFill>
                <a:latin typeface="+mj-lt"/>
                <a:ea typeface="+mj-ea"/>
                <a:cs typeface="+mj-cs"/>
              </a:rPr>
              <a:t>Team </a:t>
            </a:r>
            <a:r>
              <a:rPr lang="en-US" sz="2000" dirty="0" smtClean="0">
                <a:solidFill>
                  <a:srgbClr val="FF0000"/>
                </a:solidFill>
                <a:latin typeface="+mj-lt"/>
                <a:ea typeface="+mj-ea"/>
                <a:cs typeface="+mj-cs"/>
              </a:rPr>
              <a:t>Cream </a:t>
            </a:r>
            <a:r>
              <a:rPr lang="en-US" sz="2000" dirty="0" smtClean="0">
                <a:latin typeface="+mj-lt"/>
                <a:ea typeface="+mj-ea"/>
                <a:cs typeface="+mj-cs"/>
              </a:rPr>
              <a:t>take the first centre pass in the second </a:t>
            </a:r>
            <a:r>
              <a:rPr lang="en-US" sz="2000" dirty="0" smtClean="0">
                <a:latin typeface="+mj-lt"/>
                <a:ea typeface="+mj-ea"/>
                <a:cs typeface="+mj-cs"/>
              </a:rPr>
              <a:t>quarter</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7" name="Footer Placeholder 36"/>
          <p:cNvSpPr>
            <a:spLocks noGrp="1"/>
          </p:cNvSpPr>
          <p:nvPr>
            <p:ph type="ftr" sz="quarter" idx="11"/>
          </p:nvPr>
        </p:nvSpPr>
        <p:spPr>
          <a:xfrm>
            <a:off x="3370020" y="6356350"/>
            <a:ext cx="2895600" cy="365125"/>
          </a:xfrm>
        </p:spPr>
        <p:txBody>
          <a:bodyPr/>
          <a:lstStyle/>
          <a:p>
            <a:r>
              <a:rPr lang="en-US" smtClean="0"/>
              <a:t>copyright 2016 Franc Concepts Ltd</a:t>
            </a:r>
            <a:endParaRPr lang="en-US"/>
          </a:p>
        </p:txBody>
      </p:sp>
      <p:sp>
        <p:nvSpPr>
          <p:cNvPr id="32" name="Title 10"/>
          <p:cNvSpPr txBox="1">
            <a:spLocks/>
          </p:cNvSpPr>
          <p:nvPr/>
        </p:nvSpPr>
        <p:spPr>
          <a:xfrm>
            <a:off x="38204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8" name="Rectangle 37"/>
          <p:cNvSpPr>
            <a:spLocks/>
          </p:cNvSpPr>
          <p:nvPr/>
        </p:nvSpPr>
        <p:spPr>
          <a:xfrm>
            <a:off x="335085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40" name="Straight Connector 39"/>
          <p:cNvCxnSpPr/>
          <p:nvPr/>
        </p:nvCxnSpPr>
        <p:spPr>
          <a:xfrm>
            <a:off x="335085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16200000" flipH="1">
            <a:off x="270177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35085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35085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36468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8" name="Title 10"/>
          <p:cNvSpPr txBox="1">
            <a:spLocks/>
          </p:cNvSpPr>
          <p:nvPr/>
        </p:nvSpPr>
        <p:spPr>
          <a:xfrm>
            <a:off x="365685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9" name="Title 10"/>
          <p:cNvSpPr txBox="1">
            <a:spLocks/>
          </p:cNvSpPr>
          <p:nvPr/>
        </p:nvSpPr>
        <p:spPr>
          <a:xfrm>
            <a:off x="503113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0" name="Rectangle 49"/>
          <p:cNvSpPr>
            <a:spLocks/>
          </p:cNvSpPr>
          <p:nvPr/>
        </p:nvSpPr>
        <p:spPr>
          <a:xfrm>
            <a:off x="4258479"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1" name="Rectangle 50"/>
          <p:cNvSpPr>
            <a:spLocks/>
          </p:cNvSpPr>
          <p:nvPr/>
        </p:nvSpPr>
        <p:spPr>
          <a:xfrm>
            <a:off x="474849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2" name="Rectangle 51"/>
          <p:cNvSpPr>
            <a:spLocks/>
          </p:cNvSpPr>
          <p:nvPr/>
        </p:nvSpPr>
        <p:spPr>
          <a:xfrm>
            <a:off x="425847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3" name="Rectangle 52"/>
          <p:cNvSpPr>
            <a:spLocks/>
          </p:cNvSpPr>
          <p:nvPr/>
        </p:nvSpPr>
        <p:spPr>
          <a:xfrm>
            <a:off x="474849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4" name="Rectangle 53"/>
          <p:cNvSpPr>
            <a:spLocks/>
          </p:cNvSpPr>
          <p:nvPr/>
        </p:nvSpPr>
        <p:spPr>
          <a:xfrm>
            <a:off x="425077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5" name="Rectangle 54"/>
          <p:cNvSpPr>
            <a:spLocks/>
          </p:cNvSpPr>
          <p:nvPr/>
        </p:nvSpPr>
        <p:spPr>
          <a:xfrm>
            <a:off x="474078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6" name="Rectangle 55"/>
          <p:cNvSpPr>
            <a:spLocks/>
          </p:cNvSpPr>
          <p:nvPr/>
        </p:nvSpPr>
        <p:spPr>
          <a:xfrm>
            <a:off x="365685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57" name="Rectangle 56"/>
          <p:cNvSpPr>
            <a:spLocks/>
          </p:cNvSpPr>
          <p:nvPr/>
        </p:nvSpPr>
        <p:spPr>
          <a:xfrm>
            <a:off x="479325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1</a:t>
            </a:r>
            <a:endParaRPr lang="en-US" strike="sngStrike" dirty="0">
              <a:solidFill>
                <a:schemeClr val="accent1">
                  <a:lumMod val="50000"/>
                </a:schemeClr>
              </a:solidFill>
            </a:endParaRPr>
          </a:p>
        </p:txBody>
      </p:sp>
      <p:sp>
        <p:nvSpPr>
          <p:cNvPr id="58" name="Rectangle 57"/>
          <p:cNvSpPr>
            <a:spLocks/>
          </p:cNvSpPr>
          <p:nvPr/>
        </p:nvSpPr>
        <p:spPr>
          <a:xfrm>
            <a:off x="503594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2</a:t>
            </a:r>
            <a:endParaRPr lang="en-US" strike="sngStrike" dirty="0">
              <a:solidFill>
                <a:schemeClr val="accent1">
                  <a:lumMod val="50000"/>
                </a:schemeClr>
              </a:solidFill>
            </a:endParaRPr>
          </a:p>
        </p:txBody>
      </p:sp>
      <p:sp>
        <p:nvSpPr>
          <p:cNvPr id="59" name="Rectangle 58"/>
          <p:cNvSpPr>
            <a:spLocks/>
          </p:cNvSpPr>
          <p:nvPr/>
        </p:nvSpPr>
        <p:spPr>
          <a:xfrm>
            <a:off x="529277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3</a:t>
            </a:r>
            <a:endParaRPr lang="en-US" strike="sngStrike" dirty="0">
              <a:solidFill>
                <a:schemeClr val="accent1">
                  <a:lumMod val="50000"/>
                </a:schemeClr>
              </a:solidFill>
            </a:endParaRPr>
          </a:p>
        </p:txBody>
      </p:sp>
      <p:sp>
        <p:nvSpPr>
          <p:cNvPr id="60" name="Rectangle 59"/>
          <p:cNvSpPr>
            <a:spLocks/>
          </p:cNvSpPr>
          <p:nvPr/>
        </p:nvSpPr>
        <p:spPr>
          <a:xfrm>
            <a:off x="555594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61" name="Rectangle 60"/>
          <p:cNvSpPr>
            <a:spLocks/>
          </p:cNvSpPr>
          <p:nvPr/>
        </p:nvSpPr>
        <p:spPr>
          <a:xfrm>
            <a:off x="342782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1</a:t>
            </a:r>
            <a:endParaRPr lang="en-US" strike="sngStrike" dirty="0">
              <a:solidFill>
                <a:schemeClr val="accent1">
                  <a:lumMod val="50000"/>
                </a:schemeClr>
              </a:solidFill>
            </a:endParaRPr>
          </a:p>
        </p:txBody>
      </p:sp>
      <p:sp>
        <p:nvSpPr>
          <p:cNvPr id="62" name="Rectangle 61"/>
          <p:cNvSpPr>
            <a:spLocks/>
          </p:cNvSpPr>
          <p:nvPr/>
        </p:nvSpPr>
        <p:spPr>
          <a:xfrm>
            <a:off x="479325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63" name="Rectangle 62"/>
          <p:cNvSpPr>
            <a:spLocks/>
          </p:cNvSpPr>
          <p:nvPr/>
        </p:nvSpPr>
        <p:spPr>
          <a:xfrm>
            <a:off x="341326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64" name="Rectangle 63"/>
          <p:cNvSpPr>
            <a:spLocks/>
          </p:cNvSpPr>
          <p:nvPr/>
        </p:nvSpPr>
        <p:spPr>
          <a:xfrm>
            <a:off x="426067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5" name="Rectangle 64"/>
          <p:cNvSpPr>
            <a:spLocks/>
          </p:cNvSpPr>
          <p:nvPr/>
        </p:nvSpPr>
        <p:spPr>
          <a:xfrm>
            <a:off x="475069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6" name="Rectangle 65"/>
          <p:cNvSpPr>
            <a:spLocks/>
          </p:cNvSpPr>
          <p:nvPr/>
        </p:nvSpPr>
        <p:spPr>
          <a:xfrm>
            <a:off x="425815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67" name="Rectangle 66"/>
          <p:cNvSpPr>
            <a:spLocks/>
          </p:cNvSpPr>
          <p:nvPr/>
        </p:nvSpPr>
        <p:spPr>
          <a:xfrm>
            <a:off x="476210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graphicFrame>
        <p:nvGraphicFramePr>
          <p:cNvPr id="36" name="Diagram 35"/>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39" name="Title 10"/>
          <p:cNvSpPr txBox="1">
            <a:spLocks/>
          </p:cNvSpPr>
          <p:nvPr/>
        </p:nvSpPr>
        <p:spPr>
          <a:xfrm>
            <a:off x="6267886"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lvl="0">
              <a:spcBef>
                <a:spcPct val="0"/>
              </a:spcBef>
              <a:defRPr/>
            </a:pPr>
            <a:r>
              <a:rPr lang="en-US" sz="2000" dirty="0" smtClean="0"/>
              <a:t>Call out</a:t>
            </a:r>
          </a:p>
          <a:p>
            <a:pPr lvl="0" algn="ctr">
              <a:spcBef>
                <a:spcPct val="0"/>
              </a:spcBef>
              <a:defRPr/>
            </a:pPr>
            <a:endParaRPr lang="en-US" sz="2000" dirty="0" smtClean="0"/>
          </a:p>
          <a:p>
            <a:pPr lvl="0">
              <a:spcBef>
                <a:spcPct val="0"/>
              </a:spcBef>
              <a:defRPr/>
            </a:pPr>
            <a:r>
              <a:rPr lang="en-US" sz="2000" dirty="0" smtClean="0">
                <a:solidFill>
                  <a:srgbClr val="FF0000"/>
                </a:solidFill>
              </a:rPr>
              <a:t>“Cream centre, 4 ,2”</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2" presetClass="entr" presetSubtype="3" accel="50000" decel="50000" fill="hold" grpId="0" nodeType="withEffect">
                                  <p:stCondLst>
                                    <p:cond delay="0"/>
                                  </p:stCondLst>
                                  <p:childTnLst>
                                    <p:set>
                                      <p:cBhvr>
                                        <p:cTn id="9" dur="1" fill="hold">
                                          <p:stCondLst>
                                            <p:cond delay="0"/>
                                          </p:stCondLst>
                                        </p:cTn>
                                        <p:tgtEl>
                                          <p:spTgt spid="36"/>
                                        </p:tgtEl>
                                        <p:attrNameLst>
                                          <p:attrName>style.visibility</p:attrName>
                                        </p:attrNameLst>
                                      </p:cBhvr>
                                      <p:to>
                                        <p:strVal val="visible"/>
                                      </p:to>
                                    </p:set>
                                    <p:anim calcmode="lin" valueType="num">
                                      <p:cBhvr additive="base">
                                        <p:cTn id="10" dur="500" fill="hold"/>
                                        <p:tgtEl>
                                          <p:spTgt spid="36"/>
                                        </p:tgtEl>
                                        <p:attrNameLst>
                                          <p:attrName>ppt_x</p:attrName>
                                        </p:attrNameLst>
                                      </p:cBhvr>
                                      <p:tavLst>
                                        <p:tav tm="0">
                                          <p:val>
                                            <p:strVal val="1+#ppt_w/2"/>
                                          </p:val>
                                        </p:tav>
                                        <p:tav tm="100000">
                                          <p:val>
                                            <p:strVal val="#ppt_x"/>
                                          </p:val>
                                        </p:tav>
                                      </p:tavLst>
                                    </p:anim>
                                    <p:anim calcmode="lin" valueType="num">
                                      <p:cBhvr additive="base">
                                        <p:cTn id="11" dur="500" fill="hold"/>
                                        <p:tgtEl>
                                          <p:spTgt spid="36"/>
                                        </p:tgtEl>
                                        <p:attrNameLst>
                                          <p:attrName>ppt_y</p:attrName>
                                        </p:attrNameLst>
                                      </p:cBhvr>
                                      <p:tavLst>
                                        <p:tav tm="0">
                                          <p:val>
                                            <p:strVal val="0-#ppt_h/2"/>
                                          </p:val>
                                        </p:tav>
                                        <p:tav tm="100000">
                                          <p:val>
                                            <p:strVal val="#ppt_y"/>
                                          </p:val>
                                        </p:tav>
                                      </p:tavLst>
                                    </p:anim>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2000"/>
                                        <p:tgtEl>
                                          <p:spTgt spid="25"/>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2000"/>
                                        <p:tgtEl>
                                          <p:spTgt spid="34"/>
                                        </p:tgtEl>
                                      </p:cBhvr>
                                    </p:animEffect>
                                  </p:childTnLst>
                                </p:cTn>
                              </p:par>
                            </p:childTnLst>
                          </p:cTn>
                        </p:par>
                        <p:par>
                          <p:cTn id="20" fill="hold">
                            <p:stCondLst>
                              <p:cond delay="6000"/>
                            </p:stCondLst>
                            <p:childTnLst>
                              <p:par>
                                <p:cTn id="21" presetID="1" presetClass="entr" presetSubtype="0" fill="hold" grpId="0" nodeType="afterEffect">
                                  <p:stCondLst>
                                    <p:cond delay="0"/>
                                  </p:stCondLst>
                                  <p:childTnLst>
                                    <p:set>
                                      <p:cBhvr>
                                        <p:cTn id="22" dur="1" fill="hold">
                                          <p:stCondLst>
                                            <p:cond delay="0"/>
                                          </p:stCondLst>
                                        </p:cTn>
                                        <p:tgtEl>
                                          <p:spTgt spid="66"/>
                                        </p:tgtEl>
                                        <p:attrNameLst>
                                          <p:attrName>style.visibility</p:attrName>
                                        </p:attrNameLst>
                                      </p:cBhvr>
                                      <p:to>
                                        <p:strVal val="visible"/>
                                      </p:to>
                                    </p:set>
                                  </p:childTnLst>
                                </p:cTn>
                              </p:par>
                            </p:childTnLst>
                          </p:cTn>
                        </p:par>
                        <p:par>
                          <p:cTn id="23" fill="hold">
                            <p:stCondLst>
                              <p:cond delay="6000"/>
                            </p:stCondLst>
                            <p:childTnLst>
                              <p:par>
                                <p:cTn id="24" presetID="1" presetClass="entr" presetSubtype="0" fill="hold" grpId="0" nodeType="afterEffect">
                                  <p:stCondLst>
                                    <p:cond delay="0"/>
                                  </p:stCondLst>
                                  <p:childTnLst>
                                    <p:set>
                                      <p:cBhvr>
                                        <p:cTn id="25" dur="1" fill="hold">
                                          <p:stCondLst>
                                            <p:cond delay="0"/>
                                          </p:stCondLst>
                                        </p:cTn>
                                        <p:tgtEl>
                                          <p:spTgt spid="67"/>
                                        </p:tgtEl>
                                        <p:attrNameLst>
                                          <p:attrName>style.visibility</p:attrName>
                                        </p:attrNameLst>
                                      </p:cBhvr>
                                      <p:to>
                                        <p:strVal val="visible"/>
                                      </p:to>
                                    </p:set>
                                  </p:childTnLst>
                                </p:cTn>
                              </p:par>
                            </p:childTnLst>
                          </p:cTn>
                        </p:par>
                        <p:par>
                          <p:cTn id="26" fill="hold">
                            <p:stCondLst>
                              <p:cond delay="6000"/>
                            </p:stCondLst>
                            <p:childTnLst>
                              <p:par>
                                <p:cTn id="27" presetID="10" presetClass="entr" presetSubtype="0" fill="hold" grpId="0" nodeType="afterEffect">
                                  <p:stCondLst>
                                    <p:cond delay="0"/>
                                  </p:stCondLst>
                                  <p:childTnLst>
                                    <p:set>
                                      <p:cBhvr>
                                        <p:cTn id="28" dur="1" fill="hold">
                                          <p:stCondLst>
                                            <p:cond delay="0"/>
                                          </p:stCondLst>
                                        </p:cTn>
                                        <p:tgtEl>
                                          <p:spTgt spid="39"/>
                                        </p:tgtEl>
                                        <p:attrNameLst>
                                          <p:attrName>style.visibility</p:attrName>
                                        </p:attrNameLst>
                                      </p:cBhvr>
                                      <p:to>
                                        <p:strVal val="visible"/>
                                      </p:to>
                                    </p:set>
                                    <p:animEffect transition="in" filter="fade">
                                      <p:cBhvr>
                                        <p:cTn id="29" dur="5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4" grpId="0"/>
      <p:bldP spid="66" grpId="0" animBg="1"/>
      <p:bldP spid="67" grpId="0" animBg="1"/>
      <p:bldGraphic spid="36" grpId="0">
        <p:bldAsOne/>
      </p:bldGraphic>
      <p:bldP spid="39"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0" name="Group 19"/>
          <p:cNvGrpSpPr>
            <a:grpSpLocks noChangeAspect="1"/>
          </p:cNvGrpSpPr>
          <p:nvPr/>
        </p:nvGrpSpPr>
        <p:grpSpPr>
          <a:xfrm>
            <a:off x="-821722" y="1418867"/>
            <a:ext cx="10775774" cy="4077681"/>
            <a:chOff x="-1209548" y="1144863"/>
            <a:chExt cx="14508000" cy="5490000"/>
          </a:xfrm>
        </p:grpSpPr>
        <p:sp>
          <p:nvSpPr>
            <p:cNvPr id="4" name="Rectangle 3"/>
            <p:cNvSpPr>
              <a:spLocks noChangeAspect="1"/>
            </p:cNvSpPr>
            <p:nvPr/>
          </p:nvSpPr>
          <p:spPr>
            <a:xfrm>
              <a:off x="554452" y="1144863"/>
              <a:ext cx="10980000" cy="54900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1" name="Straight Connector 10"/>
            <p:cNvCxnSpPr>
              <a:cxnSpLocks noChangeAspect="1"/>
            </p:cNvCxnSpPr>
            <p:nvPr/>
          </p:nvCxnSpPr>
          <p:spPr>
            <a:xfrm rot="5400000">
              <a:off x="1469187" y="3889069"/>
              <a:ext cx="5490000" cy="1588"/>
            </a:xfrm>
            <a:prstGeom prst="line">
              <a:avLst/>
            </a:prstGeom>
            <a:ln w="5715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cxnSpLocks noChangeAspect="1"/>
            </p:cNvCxnSpPr>
            <p:nvPr/>
          </p:nvCxnSpPr>
          <p:spPr>
            <a:xfrm rot="5400000">
              <a:off x="5129716" y="3889069"/>
              <a:ext cx="5490000" cy="1588"/>
            </a:xfrm>
            <a:prstGeom prst="line">
              <a:avLst/>
            </a:prstGeom>
            <a:ln w="5715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 name="Oval 13"/>
            <p:cNvSpPr>
              <a:spLocks noChangeAspect="1"/>
            </p:cNvSpPr>
            <p:nvPr/>
          </p:nvSpPr>
          <p:spPr>
            <a:xfrm>
              <a:off x="5882452" y="3727862"/>
              <a:ext cx="436219" cy="436219"/>
            </a:xfrm>
            <a:prstGeom prst="ellipse">
              <a:avLst/>
            </a:prstGeom>
            <a:ln w="57150" cap="flat" cmpd="sng" algn="ctr">
              <a:solidFill>
                <a:srgbClr val="0000FF"/>
              </a:solidFill>
              <a:prstDash val="solid"/>
              <a:round/>
              <a:headEnd type="none" w="med" len="med"/>
              <a:tailEnd type="none" w="med" len="med"/>
            </a:ln>
          </p:spPr>
          <p:style>
            <a:lnRef idx="2">
              <a:schemeClr val="accent2"/>
            </a:lnRef>
            <a:fillRef idx="1">
              <a:schemeClr val="lt1"/>
            </a:fillRef>
            <a:effectRef idx="0">
              <a:schemeClr val="accent2"/>
            </a:effectRef>
            <a:fontRef idx="minor">
              <a:schemeClr val="dk1"/>
            </a:fontRef>
          </p:style>
        </p:sp>
        <p:sp>
          <p:nvSpPr>
            <p:cNvPr id="15" name="Arc 14"/>
            <p:cNvSpPr>
              <a:spLocks noChangeAspect="1"/>
            </p:cNvSpPr>
            <p:nvPr/>
          </p:nvSpPr>
          <p:spPr>
            <a:xfrm>
              <a:off x="-1209548" y="2125863"/>
              <a:ext cx="3528000" cy="3528000"/>
            </a:xfrm>
            <a:prstGeom prst="arc">
              <a:avLst>
                <a:gd name="adj1" fmla="val 16200000"/>
                <a:gd name="adj2" fmla="val 5351359"/>
              </a:avLst>
            </a:prstGeom>
            <a:ln w="53975"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Arc 17"/>
            <p:cNvSpPr>
              <a:spLocks noChangeAspect="1"/>
            </p:cNvSpPr>
            <p:nvPr/>
          </p:nvSpPr>
          <p:spPr>
            <a:xfrm flipH="1">
              <a:off x="9770452" y="2125863"/>
              <a:ext cx="3528000" cy="3528000"/>
            </a:xfrm>
            <a:prstGeom prst="arc">
              <a:avLst>
                <a:gd name="adj1" fmla="val 16200000"/>
                <a:gd name="adj2" fmla="val 5351359"/>
              </a:avLst>
            </a:prstGeom>
            <a:ln w="53975"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30" name="Process 29"/>
          <p:cNvSpPr/>
          <p:nvPr/>
        </p:nvSpPr>
        <p:spPr>
          <a:xfrm>
            <a:off x="2678682" y="4403963"/>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GA</a:t>
            </a:r>
            <a:endParaRPr lang="en-US" sz="1200" b="1" dirty="0">
              <a:solidFill>
                <a:schemeClr val="tx1"/>
              </a:solidFill>
            </a:endParaRPr>
          </a:p>
        </p:txBody>
      </p:sp>
      <p:sp>
        <p:nvSpPr>
          <p:cNvPr id="31" name="Process 30"/>
          <p:cNvSpPr/>
          <p:nvPr/>
        </p:nvSpPr>
        <p:spPr>
          <a:xfrm>
            <a:off x="904529" y="290184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GS</a:t>
            </a:r>
            <a:endParaRPr lang="en-US" sz="1200" b="1" dirty="0">
              <a:solidFill>
                <a:schemeClr val="tx1"/>
              </a:solidFill>
            </a:endParaRPr>
          </a:p>
        </p:txBody>
      </p:sp>
      <p:sp>
        <p:nvSpPr>
          <p:cNvPr id="33" name="Process 32"/>
          <p:cNvSpPr/>
          <p:nvPr/>
        </p:nvSpPr>
        <p:spPr>
          <a:xfrm>
            <a:off x="4976671" y="322584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C</a:t>
            </a:r>
            <a:endParaRPr lang="en-US" sz="1200" b="1" dirty="0">
              <a:solidFill>
                <a:schemeClr val="tx1"/>
              </a:solidFill>
            </a:endParaRPr>
          </a:p>
        </p:txBody>
      </p:sp>
      <p:sp>
        <p:nvSpPr>
          <p:cNvPr id="35" name="Process 34"/>
          <p:cNvSpPr/>
          <p:nvPr/>
        </p:nvSpPr>
        <p:spPr>
          <a:xfrm>
            <a:off x="6019800" y="2147502"/>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GD</a:t>
            </a:r>
            <a:endParaRPr lang="en-US" sz="1200" b="1" dirty="0">
              <a:solidFill>
                <a:schemeClr val="tx1"/>
              </a:solidFill>
            </a:endParaRPr>
          </a:p>
        </p:txBody>
      </p:sp>
      <p:sp>
        <p:nvSpPr>
          <p:cNvPr id="36" name="Process 35"/>
          <p:cNvSpPr/>
          <p:nvPr/>
        </p:nvSpPr>
        <p:spPr>
          <a:xfrm>
            <a:off x="7811756" y="2684069"/>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GK</a:t>
            </a:r>
            <a:endParaRPr lang="en-US" sz="1200" b="1" dirty="0">
              <a:solidFill>
                <a:schemeClr val="tx1"/>
              </a:solidFill>
            </a:endParaRPr>
          </a:p>
        </p:txBody>
      </p:sp>
      <p:sp>
        <p:nvSpPr>
          <p:cNvPr id="37" name="Process 36"/>
          <p:cNvSpPr/>
          <p:nvPr/>
        </p:nvSpPr>
        <p:spPr>
          <a:xfrm>
            <a:off x="2708155" y="3801896"/>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GD</a:t>
            </a:r>
            <a:endParaRPr lang="en-US" sz="1200" b="1" dirty="0">
              <a:solidFill>
                <a:schemeClr val="bg1"/>
              </a:solidFill>
            </a:endParaRPr>
          </a:p>
        </p:txBody>
      </p:sp>
      <p:sp>
        <p:nvSpPr>
          <p:cNvPr id="38" name="Process 37"/>
          <p:cNvSpPr/>
          <p:nvPr/>
        </p:nvSpPr>
        <p:spPr>
          <a:xfrm>
            <a:off x="1112551" y="3443611"/>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GK</a:t>
            </a:r>
            <a:endParaRPr lang="en-US" sz="1200" b="1" dirty="0">
              <a:solidFill>
                <a:schemeClr val="bg1"/>
              </a:solidFill>
            </a:endParaRPr>
          </a:p>
        </p:txBody>
      </p:sp>
      <p:sp>
        <p:nvSpPr>
          <p:cNvPr id="40" name="Process 39"/>
          <p:cNvSpPr/>
          <p:nvPr/>
        </p:nvSpPr>
        <p:spPr>
          <a:xfrm>
            <a:off x="3670968" y="3225840"/>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C</a:t>
            </a:r>
            <a:endParaRPr lang="en-US" sz="1200" b="1" dirty="0">
              <a:solidFill>
                <a:schemeClr val="bg1"/>
              </a:solidFill>
            </a:endParaRPr>
          </a:p>
        </p:txBody>
      </p:sp>
      <p:sp>
        <p:nvSpPr>
          <p:cNvPr id="42" name="Process 41"/>
          <p:cNvSpPr/>
          <p:nvPr/>
        </p:nvSpPr>
        <p:spPr>
          <a:xfrm>
            <a:off x="6019800" y="2790298"/>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GA</a:t>
            </a:r>
            <a:endParaRPr lang="en-US" sz="1200" b="1" dirty="0">
              <a:solidFill>
                <a:schemeClr val="bg1"/>
              </a:solidFill>
            </a:endParaRPr>
          </a:p>
        </p:txBody>
      </p:sp>
      <p:sp>
        <p:nvSpPr>
          <p:cNvPr id="43" name="Process 42"/>
          <p:cNvSpPr/>
          <p:nvPr/>
        </p:nvSpPr>
        <p:spPr>
          <a:xfrm>
            <a:off x="7811756" y="3337382"/>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GS</a:t>
            </a:r>
            <a:endParaRPr lang="en-US" sz="1200" b="1" dirty="0">
              <a:solidFill>
                <a:schemeClr val="bg1"/>
              </a:solidFill>
            </a:endParaRPr>
          </a:p>
        </p:txBody>
      </p:sp>
      <p:sp>
        <p:nvSpPr>
          <p:cNvPr id="23" name="Title 10"/>
          <p:cNvSpPr txBox="1">
            <a:spLocks/>
          </p:cNvSpPr>
          <p:nvPr/>
        </p:nvSpPr>
        <p:spPr>
          <a:xfrm>
            <a:off x="457200" y="469022"/>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Welcome to our match</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4" name="Footer Placeholder 23"/>
          <p:cNvSpPr>
            <a:spLocks noGrp="1"/>
          </p:cNvSpPr>
          <p:nvPr>
            <p:ph type="ftr" sz="quarter" idx="11"/>
          </p:nvPr>
        </p:nvSpPr>
        <p:spPr/>
        <p:txBody>
          <a:bodyPr/>
          <a:lstStyle/>
          <a:p>
            <a:r>
              <a:rPr lang="en-US" smtClean="0"/>
              <a:t>copyright 2016 Franc Concepts Ltd</a:t>
            </a:r>
            <a:endParaRPr lang="en-US" dirty="0"/>
          </a:p>
        </p:txBody>
      </p:sp>
      <p:sp>
        <p:nvSpPr>
          <p:cNvPr id="25" name="Title 10"/>
          <p:cNvSpPr txBox="1">
            <a:spLocks/>
          </p:cNvSpPr>
          <p:nvPr/>
        </p:nvSpPr>
        <p:spPr>
          <a:xfrm>
            <a:off x="33919" y="5410743"/>
            <a:ext cx="9144000" cy="8598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26" name="Title 10"/>
          <p:cNvSpPr txBox="1">
            <a:spLocks/>
          </p:cNvSpPr>
          <p:nvPr/>
        </p:nvSpPr>
        <p:spPr>
          <a:xfrm>
            <a:off x="515760" y="5608516"/>
            <a:ext cx="8508160" cy="968284"/>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here we have 2 teams:</a:t>
            </a:r>
          </a:p>
          <a:p>
            <a:pPr marL="0" marR="0" lvl="0" indent="0" defTabSz="4572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4572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1"/>
                </a:solidFill>
                <a:effectLst/>
                <a:uLnTx/>
                <a:uFillTx/>
                <a:latin typeface="+mj-lt"/>
                <a:ea typeface="+mj-ea"/>
                <a:cs typeface="+mj-cs"/>
              </a:rPr>
              <a:t>Team</a:t>
            </a:r>
            <a:r>
              <a:rPr kumimoji="0" lang="en-US" b="0" i="0" u="none" strike="noStrike" kern="1200" cap="none" spc="0" normalizeH="0" noProof="0" dirty="0" smtClean="0">
                <a:ln>
                  <a:noFill/>
                </a:ln>
                <a:solidFill>
                  <a:schemeClr val="tx1"/>
                </a:solidFill>
                <a:effectLst/>
                <a:uLnTx/>
                <a:uFillTx/>
                <a:latin typeface="+mj-lt"/>
                <a:ea typeface="+mj-ea"/>
                <a:cs typeface="+mj-cs"/>
              </a:rPr>
              <a:t> Ice 				</a:t>
            </a:r>
            <a:r>
              <a:rPr lang="en-US" noProof="0" dirty="0" smtClean="0">
                <a:latin typeface="+mj-lt"/>
                <a:ea typeface="+mj-ea"/>
                <a:cs typeface="+mj-cs"/>
              </a:rPr>
              <a:t>and</a:t>
            </a:r>
            <a:r>
              <a:rPr lang="en-US" dirty="0" smtClean="0">
                <a:latin typeface="+mj-lt"/>
                <a:ea typeface="+mj-ea"/>
                <a:cs typeface="+mj-cs"/>
              </a:rPr>
              <a:t>				</a:t>
            </a:r>
            <a:r>
              <a:rPr kumimoji="0" lang="en-US" b="0" i="0" u="none" strike="noStrike" kern="1200" cap="none" spc="0" normalizeH="0" baseline="0" dirty="0" smtClean="0">
                <a:ln>
                  <a:noFill/>
                </a:ln>
                <a:solidFill>
                  <a:schemeClr val="tx1"/>
                </a:solidFill>
                <a:effectLst/>
                <a:uLnTx/>
                <a:uFillTx/>
                <a:latin typeface="+mj-lt"/>
                <a:ea typeface="+mj-ea"/>
                <a:cs typeface="+mj-cs"/>
              </a:rPr>
              <a:t>Team</a:t>
            </a:r>
            <a:r>
              <a:rPr kumimoji="0" lang="en-US" b="0" i="0" u="none" strike="noStrike" kern="1200" cap="none" spc="0" normalizeH="0" dirty="0" smtClean="0">
                <a:ln>
                  <a:noFill/>
                </a:ln>
                <a:solidFill>
                  <a:schemeClr val="tx1"/>
                </a:solidFill>
                <a:effectLst/>
                <a:uLnTx/>
                <a:uFillTx/>
                <a:latin typeface="+mj-lt"/>
                <a:ea typeface="+mj-ea"/>
                <a:cs typeface="+mj-cs"/>
              </a:rPr>
              <a:t> Cream</a:t>
            </a: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27" name="Process 26"/>
          <p:cNvSpPr/>
          <p:nvPr/>
        </p:nvSpPr>
        <p:spPr>
          <a:xfrm>
            <a:off x="2678682" y="186436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WA</a:t>
            </a:r>
            <a:endParaRPr lang="en-US" sz="1200" b="1" dirty="0">
              <a:solidFill>
                <a:schemeClr val="tx1"/>
              </a:solidFill>
            </a:endParaRPr>
          </a:p>
        </p:txBody>
      </p:sp>
      <p:sp>
        <p:nvSpPr>
          <p:cNvPr id="28" name="Process 27"/>
          <p:cNvSpPr/>
          <p:nvPr/>
        </p:nvSpPr>
        <p:spPr>
          <a:xfrm>
            <a:off x="6019800" y="4550142"/>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WD</a:t>
            </a:r>
            <a:endParaRPr lang="en-US" sz="1200" b="1" dirty="0">
              <a:solidFill>
                <a:schemeClr val="tx1"/>
              </a:solidFill>
            </a:endParaRPr>
          </a:p>
        </p:txBody>
      </p:sp>
      <p:sp>
        <p:nvSpPr>
          <p:cNvPr id="29" name="Process 28"/>
          <p:cNvSpPr/>
          <p:nvPr/>
        </p:nvSpPr>
        <p:spPr>
          <a:xfrm>
            <a:off x="6027507" y="3987573"/>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WA</a:t>
            </a:r>
            <a:endParaRPr lang="en-US" sz="1200" b="1" dirty="0">
              <a:solidFill>
                <a:schemeClr val="bg1"/>
              </a:solidFill>
            </a:endParaRPr>
          </a:p>
        </p:txBody>
      </p:sp>
      <p:sp>
        <p:nvSpPr>
          <p:cNvPr id="32" name="Process 31"/>
          <p:cNvSpPr/>
          <p:nvPr/>
        </p:nvSpPr>
        <p:spPr>
          <a:xfrm>
            <a:off x="2708155" y="2466298"/>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WD</a:t>
            </a:r>
            <a:endParaRPr lang="en-US" sz="1200" b="1" dirty="0">
              <a:solidFill>
                <a:schemeClr val="bg1"/>
              </a:solidFill>
            </a:endParaRPr>
          </a:p>
        </p:txBody>
      </p:sp>
      <p:sp>
        <p:nvSpPr>
          <p:cNvPr id="39" name="Process 38"/>
          <p:cNvSpPr/>
          <p:nvPr/>
        </p:nvSpPr>
        <p:spPr>
          <a:xfrm>
            <a:off x="1590667" y="6141258"/>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endParaRPr lang="en-US" sz="1200" b="1" dirty="0">
              <a:solidFill>
                <a:schemeClr val="tx1"/>
              </a:solidFill>
            </a:endParaRPr>
          </a:p>
        </p:txBody>
      </p:sp>
      <p:sp>
        <p:nvSpPr>
          <p:cNvPr id="41" name="Process 40"/>
          <p:cNvSpPr/>
          <p:nvPr/>
        </p:nvSpPr>
        <p:spPr>
          <a:xfrm>
            <a:off x="6019800" y="6141258"/>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endParaRPr lang="en-US" sz="1200" b="1" dirty="0">
              <a:solidFill>
                <a:schemeClr val="bg1"/>
              </a:solidFill>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0" presetClass="entr" presetSubtype="0" fill="hold" grpId="0" nodeType="afterEffect" nodePh="1">
                                  <p:stCondLst>
                                    <p:cond delay="0"/>
                                  </p:stCondLst>
                                  <p:endCondLst>
                                    <p:cond evt="begin" delay="0">
                                      <p:tn val="9"/>
                                    </p:cond>
                                  </p:endCondLst>
                                  <p:childTnLst>
                                    <p:set>
                                      <p:cBhvr>
                                        <p:cTn id="10" dur="1" fill="hold">
                                          <p:stCondLst>
                                            <p:cond delay="0"/>
                                          </p:stCondLst>
                                        </p:cTn>
                                        <p:tgtEl>
                                          <p:spTgt spid="25"/>
                                        </p:tgtEl>
                                        <p:attrNameLst>
                                          <p:attrName>style.visibility</p:attrName>
                                        </p:attrNameLst>
                                      </p:cBhvr>
                                      <p:to>
                                        <p:strVal val="visible"/>
                                      </p:to>
                                    </p:set>
                                    <p:animEffect transition="in" filter="fade">
                                      <p:cBhvr>
                                        <p:cTn id="11" dur="2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2</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220886" y="2319067"/>
            <a:ext cx="2681570" cy="12817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In the second quarter,</a:t>
            </a:r>
          </a:p>
          <a:p>
            <a:pPr lvl="0" algn="ctr">
              <a:spcBef>
                <a:spcPct val="0"/>
              </a:spcBef>
              <a:defRPr/>
            </a:pPr>
            <a:r>
              <a:rPr lang="en-US" sz="2000" dirty="0" smtClean="0">
                <a:solidFill>
                  <a:srgbClr val="FF0000"/>
                </a:solidFill>
              </a:rPr>
              <a:t>Team Cream  </a:t>
            </a:r>
            <a:r>
              <a:rPr lang="en-US" sz="2000" dirty="0" smtClean="0"/>
              <a:t>score a goal, </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7" name="Title 10"/>
          <p:cNvSpPr txBox="1">
            <a:spLocks/>
          </p:cNvSpPr>
          <p:nvPr/>
        </p:nvSpPr>
        <p:spPr>
          <a:xfrm>
            <a:off x="6216915" y="2328319"/>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score at the end of the second quarter is:</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8 : 5 to </a:t>
            </a:r>
            <a:r>
              <a:rPr lang="en-US" sz="2000" dirty="0" smtClean="0">
                <a:solidFill>
                  <a:srgbClr val="FF0000"/>
                </a:solidFill>
                <a:latin typeface="+mj-lt"/>
                <a:ea typeface="+mj-ea"/>
                <a:cs typeface="+mj-cs"/>
              </a:rPr>
              <a:t>Team Cream</a:t>
            </a:r>
          </a:p>
        </p:txBody>
      </p:sp>
      <p:sp>
        <p:nvSpPr>
          <p:cNvPr id="38" name="Footer Placeholder 37"/>
          <p:cNvSpPr>
            <a:spLocks noGrp="1"/>
          </p:cNvSpPr>
          <p:nvPr>
            <p:ph type="ftr" sz="quarter" idx="11"/>
          </p:nvPr>
        </p:nvSpPr>
        <p:spPr/>
        <p:txBody>
          <a:bodyPr/>
          <a:lstStyle/>
          <a:p>
            <a:r>
              <a:rPr lang="en-US" smtClean="0"/>
              <a:t>copyright 2016 Franc Concepts Ltd</a:t>
            </a:r>
            <a:endParaRPr lang="en-US"/>
          </a:p>
        </p:txBody>
      </p:sp>
      <p:sp>
        <p:nvSpPr>
          <p:cNvPr id="40" name="Rectangle 39"/>
          <p:cNvSpPr>
            <a:spLocks/>
          </p:cNvSpPr>
          <p:nvPr/>
        </p:nvSpPr>
        <p:spPr>
          <a:xfrm>
            <a:off x="318519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42" name="Straight Connector 41"/>
          <p:cNvCxnSpPr/>
          <p:nvPr/>
        </p:nvCxnSpPr>
        <p:spPr>
          <a:xfrm>
            <a:off x="318519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16200000" flipH="1">
            <a:off x="253611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18519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18519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319902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9" name="Title 10"/>
          <p:cNvSpPr txBox="1">
            <a:spLocks/>
          </p:cNvSpPr>
          <p:nvPr/>
        </p:nvSpPr>
        <p:spPr>
          <a:xfrm>
            <a:off x="349119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0" name="Title 10"/>
          <p:cNvSpPr txBox="1">
            <a:spLocks/>
          </p:cNvSpPr>
          <p:nvPr/>
        </p:nvSpPr>
        <p:spPr>
          <a:xfrm>
            <a:off x="486547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1" name="Rectangle 50"/>
          <p:cNvSpPr>
            <a:spLocks/>
          </p:cNvSpPr>
          <p:nvPr/>
        </p:nvSpPr>
        <p:spPr>
          <a:xfrm>
            <a:off x="4092819"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2" name="Rectangle 51"/>
          <p:cNvSpPr>
            <a:spLocks/>
          </p:cNvSpPr>
          <p:nvPr/>
        </p:nvSpPr>
        <p:spPr>
          <a:xfrm>
            <a:off x="458283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3" name="Rectangle 52"/>
          <p:cNvSpPr>
            <a:spLocks/>
          </p:cNvSpPr>
          <p:nvPr/>
        </p:nvSpPr>
        <p:spPr>
          <a:xfrm>
            <a:off x="409281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4" name="Rectangle 53"/>
          <p:cNvSpPr>
            <a:spLocks/>
          </p:cNvSpPr>
          <p:nvPr/>
        </p:nvSpPr>
        <p:spPr>
          <a:xfrm>
            <a:off x="458283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5" name="Rectangle 54"/>
          <p:cNvSpPr>
            <a:spLocks/>
          </p:cNvSpPr>
          <p:nvPr/>
        </p:nvSpPr>
        <p:spPr>
          <a:xfrm>
            <a:off x="408511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6" name="Rectangle 55"/>
          <p:cNvSpPr>
            <a:spLocks/>
          </p:cNvSpPr>
          <p:nvPr/>
        </p:nvSpPr>
        <p:spPr>
          <a:xfrm>
            <a:off x="457512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7" name="Rectangle 56"/>
          <p:cNvSpPr>
            <a:spLocks/>
          </p:cNvSpPr>
          <p:nvPr/>
        </p:nvSpPr>
        <p:spPr>
          <a:xfrm>
            <a:off x="349119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58" name="Rectangle 57"/>
          <p:cNvSpPr>
            <a:spLocks/>
          </p:cNvSpPr>
          <p:nvPr/>
        </p:nvSpPr>
        <p:spPr>
          <a:xfrm>
            <a:off x="462759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59" name="Rectangle 58"/>
          <p:cNvSpPr>
            <a:spLocks/>
          </p:cNvSpPr>
          <p:nvPr/>
        </p:nvSpPr>
        <p:spPr>
          <a:xfrm>
            <a:off x="487028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60" name="Rectangle 59"/>
          <p:cNvSpPr>
            <a:spLocks/>
          </p:cNvSpPr>
          <p:nvPr/>
        </p:nvSpPr>
        <p:spPr>
          <a:xfrm>
            <a:off x="512711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61" name="Rectangle 60"/>
          <p:cNvSpPr>
            <a:spLocks/>
          </p:cNvSpPr>
          <p:nvPr/>
        </p:nvSpPr>
        <p:spPr>
          <a:xfrm>
            <a:off x="539028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2" name="Rectangle 61"/>
          <p:cNvSpPr>
            <a:spLocks/>
          </p:cNvSpPr>
          <p:nvPr/>
        </p:nvSpPr>
        <p:spPr>
          <a:xfrm>
            <a:off x="326216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63" name="Rectangle 62"/>
          <p:cNvSpPr>
            <a:spLocks/>
          </p:cNvSpPr>
          <p:nvPr/>
        </p:nvSpPr>
        <p:spPr>
          <a:xfrm>
            <a:off x="462759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4" name="Rectangle 63"/>
          <p:cNvSpPr>
            <a:spLocks/>
          </p:cNvSpPr>
          <p:nvPr/>
        </p:nvSpPr>
        <p:spPr>
          <a:xfrm>
            <a:off x="324760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65" name="Rectangle 64"/>
          <p:cNvSpPr>
            <a:spLocks/>
          </p:cNvSpPr>
          <p:nvPr/>
        </p:nvSpPr>
        <p:spPr>
          <a:xfrm>
            <a:off x="409501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66" name="Rectangle 65"/>
          <p:cNvSpPr>
            <a:spLocks/>
          </p:cNvSpPr>
          <p:nvPr/>
        </p:nvSpPr>
        <p:spPr>
          <a:xfrm>
            <a:off x="458503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8" name="Rectangle 67"/>
          <p:cNvSpPr>
            <a:spLocks/>
          </p:cNvSpPr>
          <p:nvPr/>
        </p:nvSpPr>
        <p:spPr>
          <a:xfrm>
            <a:off x="459644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69" name="Rectangle 68"/>
          <p:cNvSpPr>
            <a:spLocks/>
          </p:cNvSpPr>
          <p:nvPr/>
        </p:nvSpPr>
        <p:spPr>
          <a:xfrm>
            <a:off x="489118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70" name="Rectangle 69"/>
          <p:cNvSpPr>
            <a:spLocks/>
          </p:cNvSpPr>
          <p:nvPr/>
        </p:nvSpPr>
        <p:spPr>
          <a:xfrm>
            <a:off x="4631567" y="387718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71" name="Rectangle 70"/>
          <p:cNvSpPr>
            <a:spLocks/>
          </p:cNvSpPr>
          <p:nvPr/>
        </p:nvSpPr>
        <p:spPr>
          <a:xfrm>
            <a:off x="3483794" y="38611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72" name="Rectangle 71"/>
          <p:cNvSpPr>
            <a:spLocks/>
          </p:cNvSpPr>
          <p:nvPr/>
        </p:nvSpPr>
        <p:spPr>
          <a:xfrm>
            <a:off x="3239818" y="385951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73" name="Rectangle 72"/>
          <p:cNvSpPr>
            <a:spLocks/>
          </p:cNvSpPr>
          <p:nvPr/>
        </p:nvSpPr>
        <p:spPr>
          <a:xfrm>
            <a:off x="3482829" y="386387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74" name="Rectangle 73"/>
          <p:cNvSpPr>
            <a:spLocks/>
          </p:cNvSpPr>
          <p:nvPr/>
        </p:nvSpPr>
        <p:spPr>
          <a:xfrm>
            <a:off x="508140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75" name="Rectangle 74"/>
          <p:cNvSpPr>
            <a:spLocks/>
          </p:cNvSpPr>
          <p:nvPr/>
        </p:nvSpPr>
        <p:spPr>
          <a:xfrm>
            <a:off x="4880427" y="386886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76" name="Rectangle 75"/>
          <p:cNvSpPr>
            <a:spLocks/>
          </p:cNvSpPr>
          <p:nvPr/>
        </p:nvSpPr>
        <p:spPr>
          <a:xfrm>
            <a:off x="3738390" y="38683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77" name="Rectangle 76"/>
          <p:cNvSpPr>
            <a:spLocks/>
          </p:cNvSpPr>
          <p:nvPr/>
        </p:nvSpPr>
        <p:spPr>
          <a:xfrm>
            <a:off x="4001980" y="385796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78" name="Rectangle 77"/>
          <p:cNvSpPr>
            <a:spLocks/>
          </p:cNvSpPr>
          <p:nvPr/>
        </p:nvSpPr>
        <p:spPr>
          <a:xfrm>
            <a:off x="3738390" y="386830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81" name="Rectangle 80"/>
          <p:cNvSpPr>
            <a:spLocks/>
          </p:cNvSpPr>
          <p:nvPr/>
        </p:nvSpPr>
        <p:spPr>
          <a:xfrm>
            <a:off x="5335066"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82" name="Rectangle 81"/>
          <p:cNvSpPr>
            <a:spLocks/>
          </p:cNvSpPr>
          <p:nvPr/>
        </p:nvSpPr>
        <p:spPr>
          <a:xfrm>
            <a:off x="5563651" y="387486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83" name="Rectangle 82"/>
          <p:cNvSpPr>
            <a:spLocks/>
          </p:cNvSpPr>
          <p:nvPr/>
        </p:nvSpPr>
        <p:spPr>
          <a:xfrm>
            <a:off x="5088749" y="38698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84" name="Rectangle 83"/>
          <p:cNvSpPr>
            <a:spLocks/>
          </p:cNvSpPr>
          <p:nvPr/>
        </p:nvSpPr>
        <p:spPr>
          <a:xfrm>
            <a:off x="5335066" y="386889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graphicFrame>
        <p:nvGraphicFramePr>
          <p:cNvPr id="79" name="Diagram 78"/>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80" name="Title 10"/>
          <p:cNvSpPr txBox="1">
            <a:spLocks/>
          </p:cNvSpPr>
          <p:nvPr/>
        </p:nvSpPr>
        <p:spPr>
          <a:xfrm>
            <a:off x="220886" y="3996279"/>
            <a:ext cx="2681570" cy="608065"/>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p>
        </p:txBody>
      </p:sp>
      <p:sp>
        <p:nvSpPr>
          <p:cNvPr id="85" name="Title 10"/>
          <p:cNvSpPr txBox="1">
            <a:spLocks/>
          </p:cNvSpPr>
          <p:nvPr/>
        </p:nvSpPr>
        <p:spPr>
          <a:xfrm>
            <a:off x="220886" y="3118502"/>
            <a:ext cx="2681570" cy="1200818"/>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t>                     then:</a:t>
            </a:r>
          </a:p>
          <a:p>
            <a:pPr lvl="0" algn="ctr">
              <a:spcBef>
                <a:spcPct val="0"/>
              </a:spcBef>
              <a:defRPr/>
            </a:pPr>
            <a:endParaRPr lang="en-US" sz="2000" dirty="0" smtClean="0">
              <a:solidFill>
                <a:srgbClr val="FF0000"/>
              </a:solidFill>
            </a:endParaRPr>
          </a:p>
          <a:p>
            <a:pPr lvl="0" algn="ctr">
              <a:spcBef>
                <a:spcPct val="0"/>
              </a:spcBef>
              <a:defRPr/>
            </a:pPr>
            <a:r>
              <a:rPr lang="en-US" sz="2000" dirty="0" smtClean="0">
                <a:solidFill>
                  <a:srgbClr val="FF0000"/>
                </a:solidFill>
              </a:rPr>
              <a:t>Team Cream</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86" name="Title 10"/>
          <p:cNvSpPr txBox="1">
            <a:spLocks/>
          </p:cNvSpPr>
          <p:nvPr/>
        </p:nvSpPr>
        <p:spPr>
          <a:xfrm>
            <a:off x="220886" y="4414905"/>
            <a:ext cx="2681570" cy="574475"/>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rgbClr val="FF0000"/>
                </a:solidFill>
              </a:rPr>
              <a:t>Team Cream</a:t>
            </a:r>
          </a:p>
        </p:txBody>
      </p:sp>
      <p:sp>
        <p:nvSpPr>
          <p:cNvPr id="88" name="Title 10"/>
          <p:cNvSpPr txBox="1">
            <a:spLocks/>
          </p:cNvSpPr>
          <p:nvPr/>
        </p:nvSpPr>
        <p:spPr>
          <a:xfrm>
            <a:off x="220886" y="4784466"/>
            <a:ext cx="2681570" cy="608065"/>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p>
        </p:txBody>
      </p:sp>
      <p:sp>
        <p:nvSpPr>
          <p:cNvPr id="89" name="Title 10"/>
          <p:cNvSpPr txBox="1">
            <a:spLocks/>
          </p:cNvSpPr>
          <p:nvPr/>
        </p:nvSpPr>
        <p:spPr>
          <a:xfrm>
            <a:off x="220886" y="5185815"/>
            <a:ext cx="2681570" cy="608065"/>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p>
        </p:txBody>
      </p:sp>
      <p:sp>
        <p:nvSpPr>
          <p:cNvPr id="90" name="Title 10"/>
          <p:cNvSpPr txBox="1">
            <a:spLocks/>
          </p:cNvSpPr>
          <p:nvPr/>
        </p:nvSpPr>
        <p:spPr>
          <a:xfrm>
            <a:off x="220886" y="5594982"/>
            <a:ext cx="2681570" cy="574475"/>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rgbClr val="FF0000"/>
                </a:solidFill>
              </a:rPr>
              <a:t>Team Cream</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2" presetClass="entr" presetSubtype="3" accel="50000" decel="50000" fill="hold" grpId="0" nodeType="withEffect">
                                  <p:stCondLst>
                                    <p:cond delay="0"/>
                                  </p:stCondLst>
                                  <p:childTnLst>
                                    <p:set>
                                      <p:cBhvr>
                                        <p:cTn id="9" dur="1" fill="hold">
                                          <p:stCondLst>
                                            <p:cond delay="0"/>
                                          </p:stCondLst>
                                        </p:cTn>
                                        <p:tgtEl>
                                          <p:spTgt spid="79"/>
                                        </p:tgtEl>
                                        <p:attrNameLst>
                                          <p:attrName>style.visibility</p:attrName>
                                        </p:attrNameLst>
                                      </p:cBhvr>
                                      <p:to>
                                        <p:strVal val="visible"/>
                                      </p:to>
                                    </p:set>
                                    <p:anim calcmode="lin" valueType="num">
                                      <p:cBhvr additive="base">
                                        <p:cTn id="10" dur="500" fill="hold"/>
                                        <p:tgtEl>
                                          <p:spTgt spid="79"/>
                                        </p:tgtEl>
                                        <p:attrNameLst>
                                          <p:attrName>ppt_x</p:attrName>
                                        </p:attrNameLst>
                                      </p:cBhvr>
                                      <p:tavLst>
                                        <p:tav tm="0">
                                          <p:val>
                                            <p:strVal val="1+#ppt_w/2"/>
                                          </p:val>
                                        </p:tav>
                                        <p:tav tm="100000">
                                          <p:val>
                                            <p:strVal val="#ppt_x"/>
                                          </p:val>
                                        </p:tav>
                                      </p:tavLst>
                                    </p:anim>
                                    <p:anim calcmode="lin" valueType="num">
                                      <p:cBhvr additive="base">
                                        <p:cTn id="11" dur="500" fill="hold"/>
                                        <p:tgtEl>
                                          <p:spTgt spid="79"/>
                                        </p:tgtEl>
                                        <p:attrNameLst>
                                          <p:attrName>ppt_y</p:attrName>
                                        </p:attrNameLst>
                                      </p:cBhvr>
                                      <p:tavLst>
                                        <p:tav tm="0">
                                          <p:val>
                                            <p:strVal val="0-#ppt_h/2"/>
                                          </p:val>
                                        </p:tav>
                                        <p:tav tm="100000">
                                          <p:val>
                                            <p:strVal val="#ppt_y"/>
                                          </p:val>
                                        </p:tav>
                                      </p:tavLst>
                                    </p:anim>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2000"/>
                                        <p:tgtEl>
                                          <p:spTgt spid="32"/>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70"/>
                                        </p:tgtEl>
                                        <p:attrNameLst>
                                          <p:attrName>style.visibility</p:attrName>
                                        </p:attrNameLst>
                                      </p:cBhvr>
                                      <p:to>
                                        <p:strVal val="visible"/>
                                      </p:to>
                                    </p:set>
                                    <p:animEffect transition="in" filter="fade">
                                      <p:cBhvr>
                                        <p:cTn id="19" dur="5000"/>
                                        <p:tgtEl>
                                          <p:spTgt spid="70"/>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69"/>
                                        </p:tgtEl>
                                        <p:attrNameLst>
                                          <p:attrName>style.visibility</p:attrName>
                                        </p:attrNameLst>
                                      </p:cBhvr>
                                      <p:to>
                                        <p:strVal val="visible"/>
                                      </p:to>
                                    </p:set>
                                    <p:animEffect transition="in" filter="fade">
                                      <p:cBhvr>
                                        <p:cTn id="22" dur="2000"/>
                                        <p:tgtEl>
                                          <p:spTgt spid="69"/>
                                        </p:tgtEl>
                                      </p:cBhvr>
                                    </p:animEffect>
                                  </p:childTnLst>
                                </p:cTn>
                              </p:par>
                            </p:childTnLst>
                          </p:cTn>
                        </p:par>
                        <p:par>
                          <p:cTn id="23" fill="hold">
                            <p:stCondLst>
                              <p:cond delay="9000"/>
                            </p:stCondLst>
                            <p:childTnLst>
                              <p:par>
                                <p:cTn id="24" presetID="10" presetClass="entr" presetSubtype="0" fill="hold" grpId="0" nodeType="afterEffect">
                                  <p:stCondLst>
                                    <p:cond delay="0"/>
                                  </p:stCondLst>
                                  <p:childTnLst>
                                    <p:set>
                                      <p:cBhvr>
                                        <p:cTn id="25" dur="1" fill="hold">
                                          <p:stCondLst>
                                            <p:cond delay="0"/>
                                          </p:stCondLst>
                                        </p:cTn>
                                        <p:tgtEl>
                                          <p:spTgt spid="85"/>
                                        </p:tgtEl>
                                        <p:attrNameLst>
                                          <p:attrName>style.visibility</p:attrName>
                                        </p:attrNameLst>
                                      </p:cBhvr>
                                      <p:to>
                                        <p:strVal val="visible"/>
                                      </p:to>
                                    </p:set>
                                    <p:animEffect transition="in" filter="fade">
                                      <p:cBhvr>
                                        <p:cTn id="26" dur="2000"/>
                                        <p:tgtEl>
                                          <p:spTgt spid="85"/>
                                        </p:tgtEl>
                                      </p:cBhvr>
                                    </p:animEffect>
                                  </p:childTnLst>
                                </p:cTn>
                              </p:par>
                            </p:childTnLst>
                          </p:cTn>
                        </p:par>
                        <p:par>
                          <p:cTn id="27" fill="hold">
                            <p:stCondLst>
                              <p:cond delay="11000"/>
                            </p:stCondLst>
                            <p:childTnLst>
                              <p:par>
                                <p:cTn id="28" presetID="10" presetClass="entr" presetSubtype="0" fill="hold" grpId="0" nodeType="afterEffect">
                                  <p:stCondLst>
                                    <p:cond delay="0"/>
                                  </p:stCondLst>
                                  <p:childTnLst>
                                    <p:set>
                                      <p:cBhvr>
                                        <p:cTn id="29" dur="1" fill="hold">
                                          <p:stCondLst>
                                            <p:cond delay="0"/>
                                          </p:stCondLst>
                                        </p:cTn>
                                        <p:tgtEl>
                                          <p:spTgt spid="75"/>
                                        </p:tgtEl>
                                        <p:attrNameLst>
                                          <p:attrName>style.visibility</p:attrName>
                                        </p:attrNameLst>
                                      </p:cBhvr>
                                      <p:to>
                                        <p:strVal val="visible"/>
                                      </p:to>
                                    </p:set>
                                    <p:animEffect transition="in" filter="fade">
                                      <p:cBhvr>
                                        <p:cTn id="30" dur="5000"/>
                                        <p:tgtEl>
                                          <p:spTgt spid="7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74"/>
                                        </p:tgtEl>
                                        <p:attrNameLst>
                                          <p:attrName>style.visibility</p:attrName>
                                        </p:attrNameLst>
                                      </p:cBhvr>
                                      <p:to>
                                        <p:strVal val="visible"/>
                                      </p:to>
                                    </p:set>
                                    <p:animEffect transition="in" filter="fade">
                                      <p:cBhvr>
                                        <p:cTn id="33" dur="5000"/>
                                        <p:tgtEl>
                                          <p:spTgt spid="74"/>
                                        </p:tgtEl>
                                      </p:cBhvr>
                                    </p:animEffect>
                                  </p:childTnLst>
                                </p:cTn>
                              </p:par>
                            </p:childTnLst>
                          </p:cTn>
                        </p:par>
                        <p:par>
                          <p:cTn id="34" fill="hold">
                            <p:stCondLst>
                              <p:cond delay="16000"/>
                            </p:stCondLst>
                            <p:childTnLst>
                              <p:par>
                                <p:cTn id="35" presetID="10" presetClass="entr" presetSubtype="0" fill="hold" grpId="0" nodeType="afterEffect">
                                  <p:stCondLst>
                                    <p:cond delay="0"/>
                                  </p:stCondLst>
                                  <p:childTnLst>
                                    <p:set>
                                      <p:cBhvr>
                                        <p:cTn id="36" dur="1" fill="hold">
                                          <p:stCondLst>
                                            <p:cond delay="0"/>
                                          </p:stCondLst>
                                        </p:cTn>
                                        <p:tgtEl>
                                          <p:spTgt spid="80"/>
                                        </p:tgtEl>
                                        <p:attrNameLst>
                                          <p:attrName>style.visibility</p:attrName>
                                        </p:attrNameLst>
                                      </p:cBhvr>
                                      <p:to>
                                        <p:strVal val="visible"/>
                                      </p:to>
                                    </p:set>
                                    <p:animEffect transition="in" filter="fade">
                                      <p:cBhvr>
                                        <p:cTn id="37" dur="2000"/>
                                        <p:tgtEl>
                                          <p:spTgt spid="80"/>
                                        </p:tgtEl>
                                      </p:cBhvr>
                                    </p:animEffect>
                                  </p:childTnLst>
                                </p:cTn>
                              </p:par>
                            </p:childTnLst>
                          </p:cTn>
                        </p:par>
                        <p:par>
                          <p:cTn id="38" fill="hold">
                            <p:stCondLst>
                              <p:cond delay="18000"/>
                            </p:stCondLst>
                            <p:childTnLst>
                              <p:par>
                                <p:cTn id="39" presetID="1" presetClass="entr" presetSubtype="0" fill="hold" grpId="0" nodeType="afterEffect">
                                  <p:stCondLst>
                                    <p:cond delay="0"/>
                                  </p:stCondLst>
                                  <p:childTnLst>
                                    <p:set>
                                      <p:cBhvr>
                                        <p:cTn id="40" dur="1" fill="hold">
                                          <p:stCondLst>
                                            <p:cond delay="0"/>
                                          </p:stCondLst>
                                        </p:cTn>
                                        <p:tgtEl>
                                          <p:spTgt spid="72"/>
                                        </p:tgtEl>
                                        <p:attrNameLst>
                                          <p:attrName>style.visibility</p:attrName>
                                        </p:attrNameLst>
                                      </p:cBhvr>
                                      <p:to>
                                        <p:strVal val="visible"/>
                                      </p:to>
                                    </p:set>
                                  </p:childTnLst>
                                </p:cTn>
                              </p:par>
                              <p:par>
                                <p:cTn id="41" presetID="10" presetClass="entr" presetSubtype="0" fill="hold" grpId="0" nodeType="withEffect">
                                  <p:stCondLst>
                                    <p:cond delay="0"/>
                                  </p:stCondLst>
                                  <p:childTnLst>
                                    <p:set>
                                      <p:cBhvr>
                                        <p:cTn id="42" dur="1" fill="hold">
                                          <p:stCondLst>
                                            <p:cond delay="0"/>
                                          </p:stCondLst>
                                        </p:cTn>
                                        <p:tgtEl>
                                          <p:spTgt spid="71"/>
                                        </p:tgtEl>
                                        <p:attrNameLst>
                                          <p:attrName>style.visibility</p:attrName>
                                        </p:attrNameLst>
                                      </p:cBhvr>
                                      <p:to>
                                        <p:strVal val="visible"/>
                                      </p:to>
                                    </p:set>
                                    <p:animEffect transition="in" filter="fade">
                                      <p:cBhvr>
                                        <p:cTn id="43" dur="2000"/>
                                        <p:tgtEl>
                                          <p:spTgt spid="71"/>
                                        </p:tgtEl>
                                      </p:cBhvr>
                                    </p:animEffect>
                                  </p:childTnLst>
                                </p:cTn>
                              </p:par>
                            </p:childTnLst>
                          </p:cTn>
                        </p:par>
                        <p:par>
                          <p:cTn id="44" fill="hold">
                            <p:stCondLst>
                              <p:cond delay="20000"/>
                            </p:stCondLst>
                            <p:childTnLst>
                              <p:par>
                                <p:cTn id="45" presetID="10" presetClass="entr" presetSubtype="0" fill="hold" grpId="0" nodeType="afterEffect">
                                  <p:stCondLst>
                                    <p:cond delay="0"/>
                                  </p:stCondLst>
                                  <p:childTnLst>
                                    <p:set>
                                      <p:cBhvr>
                                        <p:cTn id="46" dur="1" fill="hold">
                                          <p:stCondLst>
                                            <p:cond delay="0"/>
                                          </p:stCondLst>
                                        </p:cTn>
                                        <p:tgtEl>
                                          <p:spTgt spid="86"/>
                                        </p:tgtEl>
                                        <p:attrNameLst>
                                          <p:attrName>style.visibility</p:attrName>
                                        </p:attrNameLst>
                                      </p:cBhvr>
                                      <p:to>
                                        <p:strVal val="visible"/>
                                      </p:to>
                                    </p:set>
                                    <p:animEffect transition="in" filter="fade">
                                      <p:cBhvr>
                                        <p:cTn id="47" dur="2000"/>
                                        <p:tgtEl>
                                          <p:spTgt spid="86"/>
                                        </p:tgtEl>
                                      </p:cBhvr>
                                    </p:animEffect>
                                  </p:childTnLst>
                                </p:cTn>
                              </p:par>
                            </p:childTnLst>
                          </p:cTn>
                        </p:par>
                        <p:par>
                          <p:cTn id="48" fill="hold">
                            <p:stCondLst>
                              <p:cond delay="22000"/>
                            </p:stCondLst>
                            <p:childTnLst>
                              <p:par>
                                <p:cTn id="49" presetID="10" presetClass="entr" presetSubtype="0" fill="hold" grpId="0" nodeType="afterEffect">
                                  <p:stCondLst>
                                    <p:cond delay="0"/>
                                  </p:stCondLst>
                                  <p:childTnLst>
                                    <p:set>
                                      <p:cBhvr>
                                        <p:cTn id="50" dur="1" fill="hold">
                                          <p:stCondLst>
                                            <p:cond delay="0"/>
                                          </p:stCondLst>
                                        </p:cTn>
                                        <p:tgtEl>
                                          <p:spTgt spid="83"/>
                                        </p:tgtEl>
                                        <p:attrNameLst>
                                          <p:attrName>style.visibility</p:attrName>
                                        </p:attrNameLst>
                                      </p:cBhvr>
                                      <p:to>
                                        <p:strVal val="visible"/>
                                      </p:to>
                                    </p:set>
                                    <p:animEffect transition="in" filter="fade">
                                      <p:cBhvr>
                                        <p:cTn id="51" dur="5000"/>
                                        <p:tgtEl>
                                          <p:spTgt spid="83"/>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81"/>
                                        </p:tgtEl>
                                        <p:attrNameLst>
                                          <p:attrName>style.visibility</p:attrName>
                                        </p:attrNameLst>
                                      </p:cBhvr>
                                      <p:to>
                                        <p:strVal val="visible"/>
                                      </p:to>
                                    </p:set>
                                    <p:animEffect transition="in" filter="fade">
                                      <p:cBhvr>
                                        <p:cTn id="54" dur="5000"/>
                                        <p:tgtEl>
                                          <p:spTgt spid="81"/>
                                        </p:tgtEl>
                                      </p:cBhvr>
                                    </p:animEffect>
                                  </p:childTnLst>
                                </p:cTn>
                              </p:par>
                            </p:childTnLst>
                          </p:cTn>
                        </p:par>
                        <p:par>
                          <p:cTn id="55" fill="hold">
                            <p:stCondLst>
                              <p:cond delay="27000"/>
                            </p:stCondLst>
                            <p:childTnLst>
                              <p:par>
                                <p:cTn id="56" presetID="10" presetClass="entr" presetSubtype="0" fill="hold" grpId="0" nodeType="afterEffect">
                                  <p:stCondLst>
                                    <p:cond delay="0"/>
                                  </p:stCondLst>
                                  <p:childTnLst>
                                    <p:set>
                                      <p:cBhvr>
                                        <p:cTn id="57" dur="1" fill="hold">
                                          <p:stCondLst>
                                            <p:cond delay="0"/>
                                          </p:stCondLst>
                                        </p:cTn>
                                        <p:tgtEl>
                                          <p:spTgt spid="88"/>
                                        </p:tgtEl>
                                        <p:attrNameLst>
                                          <p:attrName>style.visibility</p:attrName>
                                        </p:attrNameLst>
                                      </p:cBhvr>
                                      <p:to>
                                        <p:strVal val="visible"/>
                                      </p:to>
                                    </p:set>
                                    <p:animEffect transition="in" filter="fade">
                                      <p:cBhvr>
                                        <p:cTn id="58" dur="2000"/>
                                        <p:tgtEl>
                                          <p:spTgt spid="88"/>
                                        </p:tgtEl>
                                      </p:cBhvr>
                                    </p:animEffect>
                                  </p:childTnLst>
                                </p:cTn>
                              </p:par>
                            </p:childTnLst>
                          </p:cTn>
                        </p:par>
                        <p:par>
                          <p:cTn id="59" fill="hold">
                            <p:stCondLst>
                              <p:cond delay="29000"/>
                            </p:stCondLst>
                            <p:childTnLst>
                              <p:par>
                                <p:cTn id="60" presetID="1" presetClass="entr" presetSubtype="0" fill="hold" grpId="0" nodeType="afterEffect">
                                  <p:stCondLst>
                                    <p:cond delay="0"/>
                                  </p:stCondLst>
                                  <p:childTnLst>
                                    <p:set>
                                      <p:cBhvr>
                                        <p:cTn id="61" dur="1" fill="hold">
                                          <p:stCondLst>
                                            <p:cond delay="0"/>
                                          </p:stCondLst>
                                        </p:cTn>
                                        <p:tgtEl>
                                          <p:spTgt spid="73"/>
                                        </p:tgtEl>
                                        <p:attrNameLst>
                                          <p:attrName>style.visibility</p:attrName>
                                        </p:attrNameLst>
                                      </p:cBhvr>
                                      <p:to>
                                        <p:strVal val="visible"/>
                                      </p:to>
                                    </p:set>
                                  </p:childTnLst>
                                </p:cTn>
                              </p:par>
                              <p:par>
                                <p:cTn id="62" presetID="10" presetClass="entr" presetSubtype="0" fill="hold" grpId="0" nodeType="with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fade">
                                      <p:cBhvr>
                                        <p:cTn id="64" dur="5000"/>
                                        <p:tgtEl>
                                          <p:spTgt spid="76"/>
                                        </p:tgtEl>
                                      </p:cBhvr>
                                    </p:animEffect>
                                  </p:childTnLst>
                                </p:cTn>
                              </p:par>
                            </p:childTnLst>
                          </p:cTn>
                        </p:par>
                        <p:par>
                          <p:cTn id="65" fill="hold">
                            <p:stCondLst>
                              <p:cond delay="34000"/>
                            </p:stCondLst>
                            <p:childTnLst>
                              <p:par>
                                <p:cTn id="66" presetID="10" presetClass="entr" presetSubtype="0" fill="hold" grpId="0" nodeType="afterEffect">
                                  <p:stCondLst>
                                    <p:cond delay="0"/>
                                  </p:stCondLst>
                                  <p:childTnLst>
                                    <p:set>
                                      <p:cBhvr>
                                        <p:cTn id="67" dur="1" fill="hold">
                                          <p:stCondLst>
                                            <p:cond delay="0"/>
                                          </p:stCondLst>
                                        </p:cTn>
                                        <p:tgtEl>
                                          <p:spTgt spid="89"/>
                                        </p:tgtEl>
                                        <p:attrNameLst>
                                          <p:attrName>style.visibility</p:attrName>
                                        </p:attrNameLst>
                                      </p:cBhvr>
                                      <p:to>
                                        <p:strVal val="visible"/>
                                      </p:to>
                                    </p:set>
                                    <p:animEffect transition="in" filter="fade">
                                      <p:cBhvr>
                                        <p:cTn id="68" dur="2000"/>
                                        <p:tgtEl>
                                          <p:spTgt spid="89"/>
                                        </p:tgtEl>
                                      </p:cBhvr>
                                    </p:animEffect>
                                  </p:childTnLst>
                                </p:cTn>
                              </p:par>
                            </p:childTnLst>
                          </p:cTn>
                        </p:par>
                        <p:par>
                          <p:cTn id="69" fill="hold">
                            <p:stCondLst>
                              <p:cond delay="36000"/>
                            </p:stCondLst>
                            <p:childTnLst>
                              <p:par>
                                <p:cTn id="70" presetID="10" presetClass="entr" presetSubtype="0" fill="hold" grpId="0" nodeType="afterEffect">
                                  <p:stCondLst>
                                    <p:cond delay="0"/>
                                  </p:stCondLst>
                                  <p:childTnLst>
                                    <p:set>
                                      <p:cBhvr>
                                        <p:cTn id="71" dur="1" fill="hold">
                                          <p:stCondLst>
                                            <p:cond delay="0"/>
                                          </p:stCondLst>
                                        </p:cTn>
                                        <p:tgtEl>
                                          <p:spTgt spid="78"/>
                                        </p:tgtEl>
                                        <p:attrNameLst>
                                          <p:attrName>style.visibility</p:attrName>
                                        </p:attrNameLst>
                                      </p:cBhvr>
                                      <p:to>
                                        <p:strVal val="visible"/>
                                      </p:to>
                                    </p:set>
                                    <p:animEffect transition="in" filter="fade">
                                      <p:cBhvr>
                                        <p:cTn id="72" dur="5000"/>
                                        <p:tgtEl>
                                          <p:spTgt spid="78"/>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77"/>
                                        </p:tgtEl>
                                        <p:attrNameLst>
                                          <p:attrName>style.visibility</p:attrName>
                                        </p:attrNameLst>
                                      </p:cBhvr>
                                      <p:to>
                                        <p:strVal val="visible"/>
                                      </p:to>
                                    </p:set>
                                    <p:animEffect transition="in" filter="fade">
                                      <p:cBhvr>
                                        <p:cTn id="75" dur="5000"/>
                                        <p:tgtEl>
                                          <p:spTgt spid="77"/>
                                        </p:tgtEl>
                                      </p:cBhvr>
                                    </p:animEffect>
                                  </p:childTnLst>
                                </p:cTn>
                              </p:par>
                            </p:childTnLst>
                          </p:cTn>
                        </p:par>
                        <p:par>
                          <p:cTn id="76" fill="hold">
                            <p:stCondLst>
                              <p:cond delay="41000"/>
                            </p:stCondLst>
                            <p:childTnLst>
                              <p:par>
                                <p:cTn id="77" presetID="10" presetClass="entr" presetSubtype="0" fill="hold" grpId="0" nodeType="afterEffect">
                                  <p:stCondLst>
                                    <p:cond delay="0"/>
                                  </p:stCondLst>
                                  <p:childTnLst>
                                    <p:set>
                                      <p:cBhvr>
                                        <p:cTn id="78" dur="1" fill="hold">
                                          <p:stCondLst>
                                            <p:cond delay="0"/>
                                          </p:stCondLst>
                                        </p:cTn>
                                        <p:tgtEl>
                                          <p:spTgt spid="90"/>
                                        </p:tgtEl>
                                        <p:attrNameLst>
                                          <p:attrName>style.visibility</p:attrName>
                                        </p:attrNameLst>
                                      </p:cBhvr>
                                      <p:to>
                                        <p:strVal val="visible"/>
                                      </p:to>
                                    </p:set>
                                    <p:animEffect transition="in" filter="fade">
                                      <p:cBhvr>
                                        <p:cTn id="79" dur="2000"/>
                                        <p:tgtEl>
                                          <p:spTgt spid="90"/>
                                        </p:tgtEl>
                                      </p:cBhvr>
                                    </p:animEffect>
                                  </p:childTnLst>
                                </p:cTn>
                              </p:par>
                            </p:childTnLst>
                          </p:cTn>
                        </p:par>
                        <p:par>
                          <p:cTn id="80" fill="hold">
                            <p:stCondLst>
                              <p:cond delay="43000"/>
                            </p:stCondLst>
                            <p:childTnLst>
                              <p:par>
                                <p:cTn id="81" presetID="10" presetClass="entr" presetSubtype="0" fill="hold" grpId="0" nodeType="afterEffect">
                                  <p:stCondLst>
                                    <p:cond delay="0"/>
                                  </p:stCondLst>
                                  <p:childTnLst>
                                    <p:set>
                                      <p:cBhvr>
                                        <p:cTn id="82" dur="1" fill="hold">
                                          <p:stCondLst>
                                            <p:cond delay="0"/>
                                          </p:stCondLst>
                                        </p:cTn>
                                        <p:tgtEl>
                                          <p:spTgt spid="84"/>
                                        </p:tgtEl>
                                        <p:attrNameLst>
                                          <p:attrName>style.visibility</p:attrName>
                                        </p:attrNameLst>
                                      </p:cBhvr>
                                      <p:to>
                                        <p:strVal val="visible"/>
                                      </p:to>
                                    </p:set>
                                    <p:animEffect transition="in" filter="fade">
                                      <p:cBhvr>
                                        <p:cTn id="83" dur="5000"/>
                                        <p:tgtEl>
                                          <p:spTgt spid="84"/>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82"/>
                                        </p:tgtEl>
                                        <p:attrNameLst>
                                          <p:attrName>style.visibility</p:attrName>
                                        </p:attrNameLst>
                                      </p:cBhvr>
                                      <p:to>
                                        <p:strVal val="visible"/>
                                      </p:to>
                                    </p:set>
                                    <p:animEffect transition="in" filter="fade">
                                      <p:cBhvr>
                                        <p:cTn id="86" dur="5000"/>
                                        <p:tgtEl>
                                          <p:spTgt spid="82"/>
                                        </p:tgtEl>
                                      </p:cBhvr>
                                    </p:animEffect>
                                  </p:childTnLst>
                                </p:cTn>
                              </p:par>
                            </p:childTnLst>
                          </p:cTn>
                        </p:par>
                        <p:par>
                          <p:cTn id="87" fill="hold">
                            <p:stCondLst>
                              <p:cond delay="48000"/>
                            </p:stCondLst>
                            <p:childTnLst>
                              <p:par>
                                <p:cTn id="88" presetID="10" presetClass="entr" presetSubtype="0" fill="hold" grpId="0" nodeType="afterEffect">
                                  <p:stCondLst>
                                    <p:cond delay="0"/>
                                  </p:stCondLst>
                                  <p:childTnLst>
                                    <p:set>
                                      <p:cBhvr>
                                        <p:cTn id="89" dur="1" fill="hold">
                                          <p:stCondLst>
                                            <p:cond delay="0"/>
                                          </p:stCondLst>
                                        </p:cTn>
                                        <p:tgtEl>
                                          <p:spTgt spid="37"/>
                                        </p:tgtEl>
                                        <p:attrNameLst>
                                          <p:attrName>style.visibility</p:attrName>
                                        </p:attrNameLst>
                                      </p:cBhvr>
                                      <p:to>
                                        <p:strVal val="visible"/>
                                      </p:to>
                                    </p:set>
                                    <p:animEffect transition="in" filter="fade">
                                      <p:cBhvr>
                                        <p:cTn id="90" dur="5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2" grpId="0"/>
      <p:bldP spid="37" grpId="0"/>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81" grpId="0" animBg="1"/>
      <p:bldP spid="82" grpId="0" animBg="1"/>
      <p:bldP spid="83" grpId="0" animBg="1"/>
      <p:bldP spid="84" grpId="0" animBg="1"/>
      <p:bldGraphic spid="79" grpId="0">
        <p:bldAsOne/>
      </p:bldGraphic>
      <p:bldP spid="80" grpId="0"/>
      <p:bldP spid="85" grpId="0"/>
      <p:bldP spid="86" grpId="0"/>
      <p:bldP spid="88" grpId="0"/>
      <p:bldP spid="89" grpId="0"/>
      <p:bldP spid="90" grpId="0"/>
    </p:bld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3</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At the start of the third quarter, the scorecard for our match looks like this: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365836" y="2319067"/>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score is brought down</a:t>
            </a:r>
            <a:endParaRPr lang="en-US" sz="2000" dirty="0" smtClean="0">
              <a:solidFill>
                <a:srgbClr val="FF0000"/>
              </a:solidFill>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and </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Odd and Even markers are swapped </a:t>
            </a:r>
            <a:r>
              <a:rPr lang="en-US" sz="2000" dirty="0" smtClean="0">
                <a:latin typeface="+mj-lt"/>
                <a:ea typeface="+mj-ea"/>
                <a:cs typeface="+mj-cs"/>
              </a:rPr>
              <a:t>over</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8" name="Footer Placeholder 37"/>
          <p:cNvSpPr>
            <a:spLocks noGrp="1"/>
          </p:cNvSpPr>
          <p:nvPr>
            <p:ph type="ftr" sz="quarter" idx="11"/>
          </p:nvPr>
        </p:nvSpPr>
        <p:spPr>
          <a:xfrm>
            <a:off x="3124200" y="6356350"/>
            <a:ext cx="2895600" cy="365125"/>
          </a:xfrm>
        </p:spPr>
        <p:txBody>
          <a:bodyPr/>
          <a:lstStyle/>
          <a:p>
            <a:r>
              <a:rPr lang="en-US" smtClean="0"/>
              <a:t>copyright 2016 Franc Concepts Ltd</a:t>
            </a:r>
            <a:endParaRPr lang="en-US"/>
          </a:p>
        </p:txBody>
      </p:sp>
      <p:sp>
        <p:nvSpPr>
          <p:cNvPr id="40" name="Rectangle 39"/>
          <p:cNvSpPr>
            <a:spLocks/>
          </p:cNvSpPr>
          <p:nvPr/>
        </p:nvSpPr>
        <p:spPr>
          <a:xfrm>
            <a:off x="318519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42" name="Straight Connector 41"/>
          <p:cNvCxnSpPr/>
          <p:nvPr/>
        </p:nvCxnSpPr>
        <p:spPr>
          <a:xfrm>
            <a:off x="318519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rot="16200000" flipH="1">
            <a:off x="253611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18519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18519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8" name="Straight Connector 47"/>
          <p:cNvCxnSpPr/>
          <p:nvPr/>
        </p:nvCxnSpPr>
        <p:spPr>
          <a:xfrm>
            <a:off x="319902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9" name="Title 10"/>
          <p:cNvSpPr txBox="1">
            <a:spLocks/>
          </p:cNvSpPr>
          <p:nvPr/>
        </p:nvSpPr>
        <p:spPr>
          <a:xfrm>
            <a:off x="349119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0" name="Title 10"/>
          <p:cNvSpPr txBox="1">
            <a:spLocks/>
          </p:cNvSpPr>
          <p:nvPr/>
        </p:nvSpPr>
        <p:spPr>
          <a:xfrm>
            <a:off x="486547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1" name="Rectangle 50"/>
          <p:cNvSpPr>
            <a:spLocks/>
          </p:cNvSpPr>
          <p:nvPr/>
        </p:nvSpPr>
        <p:spPr>
          <a:xfrm>
            <a:off x="4092819" y="459677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dirty="0">
              <a:solidFill>
                <a:schemeClr val="accent1">
                  <a:lumMod val="50000"/>
                </a:schemeClr>
              </a:solidFill>
            </a:endParaRPr>
          </a:p>
        </p:txBody>
      </p:sp>
      <p:sp>
        <p:nvSpPr>
          <p:cNvPr id="52" name="Rectangle 51"/>
          <p:cNvSpPr>
            <a:spLocks/>
          </p:cNvSpPr>
          <p:nvPr/>
        </p:nvSpPr>
        <p:spPr>
          <a:xfrm>
            <a:off x="458283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dirty="0">
              <a:solidFill>
                <a:schemeClr val="accent1">
                  <a:lumMod val="50000"/>
                </a:schemeClr>
              </a:solidFill>
            </a:endParaRPr>
          </a:p>
        </p:txBody>
      </p:sp>
      <p:sp>
        <p:nvSpPr>
          <p:cNvPr id="53" name="Rectangle 52"/>
          <p:cNvSpPr>
            <a:spLocks/>
          </p:cNvSpPr>
          <p:nvPr/>
        </p:nvSpPr>
        <p:spPr>
          <a:xfrm>
            <a:off x="409281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4" name="Rectangle 53"/>
          <p:cNvSpPr>
            <a:spLocks/>
          </p:cNvSpPr>
          <p:nvPr/>
        </p:nvSpPr>
        <p:spPr>
          <a:xfrm>
            <a:off x="458283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5" name="Rectangle 54"/>
          <p:cNvSpPr>
            <a:spLocks/>
          </p:cNvSpPr>
          <p:nvPr/>
        </p:nvSpPr>
        <p:spPr>
          <a:xfrm>
            <a:off x="408511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6" name="Rectangle 55"/>
          <p:cNvSpPr>
            <a:spLocks/>
          </p:cNvSpPr>
          <p:nvPr/>
        </p:nvSpPr>
        <p:spPr>
          <a:xfrm>
            <a:off x="457512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7" name="Rectangle 56"/>
          <p:cNvSpPr>
            <a:spLocks/>
          </p:cNvSpPr>
          <p:nvPr/>
        </p:nvSpPr>
        <p:spPr>
          <a:xfrm>
            <a:off x="349119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58" name="Rectangle 57"/>
          <p:cNvSpPr>
            <a:spLocks/>
          </p:cNvSpPr>
          <p:nvPr/>
        </p:nvSpPr>
        <p:spPr>
          <a:xfrm>
            <a:off x="462759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1</a:t>
            </a:r>
            <a:endParaRPr lang="en-US" strike="sngStrike" dirty="0">
              <a:solidFill>
                <a:schemeClr val="accent1">
                  <a:lumMod val="50000"/>
                </a:schemeClr>
              </a:solidFill>
            </a:endParaRPr>
          </a:p>
        </p:txBody>
      </p:sp>
      <p:sp>
        <p:nvSpPr>
          <p:cNvPr id="59" name="Rectangle 58"/>
          <p:cNvSpPr>
            <a:spLocks/>
          </p:cNvSpPr>
          <p:nvPr/>
        </p:nvSpPr>
        <p:spPr>
          <a:xfrm>
            <a:off x="487028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2</a:t>
            </a:r>
            <a:endParaRPr lang="en-US" strike="sngStrike" dirty="0">
              <a:solidFill>
                <a:schemeClr val="accent1">
                  <a:lumMod val="50000"/>
                </a:schemeClr>
              </a:solidFill>
            </a:endParaRPr>
          </a:p>
        </p:txBody>
      </p:sp>
      <p:sp>
        <p:nvSpPr>
          <p:cNvPr id="60" name="Rectangle 59"/>
          <p:cNvSpPr>
            <a:spLocks/>
          </p:cNvSpPr>
          <p:nvPr/>
        </p:nvSpPr>
        <p:spPr>
          <a:xfrm>
            <a:off x="512711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3</a:t>
            </a:r>
            <a:endParaRPr lang="en-US" strike="sngStrike" dirty="0">
              <a:solidFill>
                <a:schemeClr val="accent1">
                  <a:lumMod val="50000"/>
                </a:schemeClr>
              </a:solidFill>
            </a:endParaRPr>
          </a:p>
        </p:txBody>
      </p:sp>
      <p:sp>
        <p:nvSpPr>
          <p:cNvPr id="61" name="Rectangle 60"/>
          <p:cNvSpPr>
            <a:spLocks/>
          </p:cNvSpPr>
          <p:nvPr/>
        </p:nvSpPr>
        <p:spPr>
          <a:xfrm>
            <a:off x="539028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62" name="Rectangle 61"/>
          <p:cNvSpPr>
            <a:spLocks/>
          </p:cNvSpPr>
          <p:nvPr/>
        </p:nvSpPr>
        <p:spPr>
          <a:xfrm>
            <a:off x="326216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1</a:t>
            </a:r>
            <a:endParaRPr lang="en-US" strike="sngStrike" dirty="0">
              <a:solidFill>
                <a:schemeClr val="accent1">
                  <a:lumMod val="50000"/>
                </a:schemeClr>
              </a:solidFill>
            </a:endParaRPr>
          </a:p>
        </p:txBody>
      </p:sp>
      <p:sp>
        <p:nvSpPr>
          <p:cNvPr id="63" name="Rectangle 62"/>
          <p:cNvSpPr>
            <a:spLocks/>
          </p:cNvSpPr>
          <p:nvPr/>
        </p:nvSpPr>
        <p:spPr>
          <a:xfrm>
            <a:off x="462759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64" name="Rectangle 63"/>
          <p:cNvSpPr>
            <a:spLocks/>
          </p:cNvSpPr>
          <p:nvPr/>
        </p:nvSpPr>
        <p:spPr>
          <a:xfrm>
            <a:off x="324760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2</a:t>
            </a:r>
            <a:endParaRPr lang="en-US" dirty="0">
              <a:solidFill>
                <a:schemeClr val="accent1">
                  <a:lumMod val="50000"/>
                </a:schemeClr>
              </a:solidFill>
            </a:endParaRPr>
          </a:p>
        </p:txBody>
      </p:sp>
      <p:sp>
        <p:nvSpPr>
          <p:cNvPr id="65" name="Rectangle 64"/>
          <p:cNvSpPr>
            <a:spLocks/>
          </p:cNvSpPr>
          <p:nvPr/>
        </p:nvSpPr>
        <p:spPr>
          <a:xfrm>
            <a:off x="409501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dirty="0">
              <a:solidFill>
                <a:schemeClr val="accent1">
                  <a:lumMod val="50000"/>
                </a:schemeClr>
              </a:solidFill>
            </a:endParaRPr>
          </a:p>
        </p:txBody>
      </p:sp>
      <p:sp>
        <p:nvSpPr>
          <p:cNvPr id="66" name="Rectangle 65"/>
          <p:cNvSpPr>
            <a:spLocks/>
          </p:cNvSpPr>
          <p:nvPr/>
        </p:nvSpPr>
        <p:spPr>
          <a:xfrm>
            <a:off x="458503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dirty="0">
              <a:solidFill>
                <a:schemeClr val="accent1">
                  <a:lumMod val="50000"/>
                </a:schemeClr>
              </a:solidFill>
            </a:endParaRPr>
          </a:p>
        </p:txBody>
      </p:sp>
      <p:sp>
        <p:nvSpPr>
          <p:cNvPr id="67" name="Rectangle 66"/>
          <p:cNvSpPr>
            <a:spLocks/>
          </p:cNvSpPr>
          <p:nvPr/>
        </p:nvSpPr>
        <p:spPr>
          <a:xfrm>
            <a:off x="409249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dirty="0" smtClean="0">
                <a:solidFill>
                  <a:schemeClr val="accent1">
                    <a:lumMod val="50000"/>
                  </a:schemeClr>
                </a:solidFill>
              </a:rPr>
              <a:t>O</a:t>
            </a:r>
            <a:endParaRPr lang="en-US" sz="1200" dirty="0">
              <a:solidFill>
                <a:schemeClr val="accent1">
                  <a:lumMod val="50000"/>
                </a:schemeClr>
              </a:solidFill>
            </a:endParaRPr>
          </a:p>
        </p:txBody>
      </p:sp>
      <p:sp>
        <p:nvSpPr>
          <p:cNvPr id="68" name="Rectangle 67"/>
          <p:cNvSpPr>
            <a:spLocks/>
          </p:cNvSpPr>
          <p:nvPr/>
        </p:nvSpPr>
        <p:spPr>
          <a:xfrm>
            <a:off x="459644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dirty="0" smtClean="0">
                <a:solidFill>
                  <a:schemeClr val="accent1">
                    <a:lumMod val="50000"/>
                  </a:schemeClr>
                </a:solidFill>
              </a:rPr>
              <a:t>E</a:t>
            </a:r>
            <a:endParaRPr lang="en-US" sz="1200" dirty="0">
              <a:solidFill>
                <a:schemeClr val="accent1">
                  <a:lumMod val="50000"/>
                </a:schemeClr>
              </a:solidFill>
            </a:endParaRPr>
          </a:p>
        </p:txBody>
      </p:sp>
      <p:sp>
        <p:nvSpPr>
          <p:cNvPr id="69" name="Rectangle 68"/>
          <p:cNvSpPr>
            <a:spLocks/>
          </p:cNvSpPr>
          <p:nvPr/>
        </p:nvSpPr>
        <p:spPr>
          <a:xfrm>
            <a:off x="489118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70" name="Rectangle 69"/>
          <p:cNvSpPr>
            <a:spLocks/>
          </p:cNvSpPr>
          <p:nvPr/>
        </p:nvSpPr>
        <p:spPr>
          <a:xfrm>
            <a:off x="4634987" y="387295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4</a:t>
            </a:r>
            <a:endParaRPr lang="en-US" strike="sngStrike" dirty="0">
              <a:solidFill>
                <a:schemeClr val="accent1">
                  <a:lumMod val="50000"/>
                </a:schemeClr>
              </a:solidFill>
            </a:endParaRPr>
          </a:p>
        </p:txBody>
      </p:sp>
      <p:sp>
        <p:nvSpPr>
          <p:cNvPr id="71" name="Rectangle 70"/>
          <p:cNvSpPr>
            <a:spLocks/>
          </p:cNvSpPr>
          <p:nvPr/>
        </p:nvSpPr>
        <p:spPr>
          <a:xfrm>
            <a:off x="3483794" y="38611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3</a:t>
            </a:r>
            <a:endParaRPr lang="en-US" dirty="0">
              <a:solidFill>
                <a:schemeClr val="accent1">
                  <a:lumMod val="50000"/>
                </a:schemeClr>
              </a:solidFill>
            </a:endParaRPr>
          </a:p>
        </p:txBody>
      </p:sp>
      <p:sp>
        <p:nvSpPr>
          <p:cNvPr id="72" name="Rectangle 71"/>
          <p:cNvSpPr>
            <a:spLocks/>
          </p:cNvSpPr>
          <p:nvPr/>
        </p:nvSpPr>
        <p:spPr>
          <a:xfrm>
            <a:off x="3226634" y="386958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2</a:t>
            </a:r>
            <a:endParaRPr lang="en-US" strike="sngStrike" dirty="0">
              <a:solidFill>
                <a:schemeClr val="accent1">
                  <a:lumMod val="50000"/>
                </a:schemeClr>
              </a:solidFill>
            </a:endParaRPr>
          </a:p>
        </p:txBody>
      </p:sp>
      <p:sp>
        <p:nvSpPr>
          <p:cNvPr id="73" name="Rectangle 72"/>
          <p:cNvSpPr>
            <a:spLocks/>
          </p:cNvSpPr>
          <p:nvPr/>
        </p:nvSpPr>
        <p:spPr>
          <a:xfrm>
            <a:off x="3482829" y="38775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3</a:t>
            </a:r>
            <a:endParaRPr lang="en-US" strike="sngStrike" dirty="0">
              <a:solidFill>
                <a:schemeClr val="accent1">
                  <a:lumMod val="50000"/>
                </a:schemeClr>
              </a:solidFill>
            </a:endParaRPr>
          </a:p>
        </p:txBody>
      </p:sp>
      <p:sp>
        <p:nvSpPr>
          <p:cNvPr id="74" name="Rectangle 73"/>
          <p:cNvSpPr>
            <a:spLocks/>
          </p:cNvSpPr>
          <p:nvPr/>
        </p:nvSpPr>
        <p:spPr>
          <a:xfrm>
            <a:off x="508140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6</a:t>
            </a:r>
            <a:endParaRPr lang="en-US" dirty="0">
              <a:solidFill>
                <a:schemeClr val="accent1">
                  <a:lumMod val="50000"/>
                </a:schemeClr>
              </a:solidFill>
            </a:endParaRPr>
          </a:p>
        </p:txBody>
      </p:sp>
      <p:sp>
        <p:nvSpPr>
          <p:cNvPr id="75" name="Rectangle 74"/>
          <p:cNvSpPr>
            <a:spLocks/>
          </p:cNvSpPr>
          <p:nvPr/>
        </p:nvSpPr>
        <p:spPr>
          <a:xfrm>
            <a:off x="4880427" y="386886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5</a:t>
            </a:r>
            <a:endParaRPr lang="en-US" strike="sngStrike" dirty="0">
              <a:solidFill>
                <a:schemeClr val="accent1">
                  <a:lumMod val="50000"/>
                </a:schemeClr>
              </a:solidFill>
            </a:endParaRPr>
          </a:p>
        </p:txBody>
      </p:sp>
      <p:sp>
        <p:nvSpPr>
          <p:cNvPr id="76" name="Rectangle 75"/>
          <p:cNvSpPr>
            <a:spLocks/>
          </p:cNvSpPr>
          <p:nvPr/>
        </p:nvSpPr>
        <p:spPr>
          <a:xfrm>
            <a:off x="3738390" y="38683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4</a:t>
            </a:r>
            <a:endParaRPr lang="en-US" dirty="0">
              <a:solidFill>
                <a:schemeClr val="accent1">
                  <a:lumMod val="50000"/>
                </a:schemeClr>
              </a:solidFill>
            </a:endParaRPr>
          </a:p>
        </p:txBody>
      </p:sp>
      <p:sp>
        <p:nvSpPr>
          <p:cNvPr id="77" name="Rectangle 76"/>
          <p:cNvSpPr>
            <a:spLocks/>
          </p:cNvSpPr>
          <p:nvPr/>
        </p:nvSpPr>
        <p:spPr>
          <a:xfrm>
            <a:off x="4001980" y="387161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5</a:t>
            </a:r>
            <a:endParaRPr lang="en-US" dirty="0">
              <a:solidFill>
                <a:schemeClr val="accent1">
                  <a:lumMod val="50000"/>
                </a:schemeClr>
              </a:solidFill>
            </a:endParaRPr>
          </a:p>
        </p:txBody>
      </p:sp>
      <p:sp>
        <p:nvSpPr>
          <p:cNvPr id="78" name="Rectangle 77"/>
          <p:cNvSpPr>
            <a:spLocks/>
          </p:cNvSpPr>
          <p:nvPr/>
        </p:nvSpPr>
        <p:spPr>
          <a:xfrm>
            <a:off x="3738390" y="386830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4</a:t>
            </a:r>
            <a:endParaRPr lang="en-US" strike="sngStrike" dirty="0">
              <a:solidFill>
                <a:schemeClr val="accent1">
                  <a:lumMod val="50000"/>
                </a:schemeClr>
              </a:solidFill>
            </a:endParaRPr>
          </a:p>
        </p:txBody>
      </p:sp>
      <p:sp>
        <p:nvSpPr>
          <p:cNvPr id="79" name="Rectangle 78"/>
          <p:cNvSpPr>
            <a:spLocks/>
          </p:cNvSpPr>
          <p:nvPr/>
        </p:nvSpPr>
        <p:spPr>
          <a:xfrm>
            <a:off x="5335066"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7</a:t>
            </a:r>
            <a:endParaRPr lang="en-US" dirty="0">
              <a:solidFill>
                <a:schemeClr val="accent1">
                  <a:lumMod val="50000"/>
                </a:schemeClr>
              </a:solidFill>
            </a:endParaRPr>
          </a:p>
        </p:txBody>
      </p:sp>
      <p:sp>
        <p:nvSpPr>
          <p:cNvPr id="80" name="Rectangle 79"/>
          <p:cNvSpPr>
            <a:spLocks/>
          </p:cNvSpPr>
          <p:nvPr/>
        </p:nvSpPr>
        <p:spPr>
          <a:xfrm>
            <a:off x="5563651"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8</a:t>
            </a:r>
            <a:endParaRPr lang="en-US" dirty="0">
              <a:solidFill>
                <a:schemeClr val="accent1">
                  <a:lumMod val="50000"/>
                </a:schemeClr>
              </a:solidFill>
            </a:endParaRPr>
          </a:p>
        </p:txBody>
      </p:sp>
      <p:sp>
        <p:nvSpPr>
          <p:cNvPr id="81" name="Rectangle 80"/>
          <p:cNvSpPr>
            <a:spLocks/>
          </p:cNvSpPr>
          <p:nvPr/>
        </p:nvSpPr>
        <p:spPr>
          <a:xfrm>
            <a:off x="5088749" y="38698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6</a:t>
            </a:r>
            <a:endParaRPr lang="en-US" strike="sngStrike" dirty="0">
              <a:solidFill>
                <a:schemeClr val="accent1">
                  <a:lumMod val="50000"/>
                </a:schemeClr>
              </a:solidFill>
            </a:endParaRPr>
          </a:p>
        </p:txBody>
      </p:sp>
      <p:sp>
        <p:nvSpPr>
          <p:cNvPr id="82" name="Rectangle 81"/>
          <p:cNvSpPr>
            <a:spLocks/>
          </p:cNvSpPr>
          <p:nvPr/>
        </p:nvSpPr>
        <p:spPr>
          <a:xfrm>
            <a:off x="5335066" y="386889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strike="sngStrike" dirty="0" smtClean="0">
                <a:solidFill>
                  <a:schemeClr val="accent1">
                    <a:lumMod val="50000"/>
                  </a:schemeClr>
                </a:solidFill>
              </a:rPr>
              <a:t>7</a:t>
            </a:r>
            <a:endParaRPr lang="en-US" strike="sngStrike" dirty="0">
              <a:solidFill>
                <a:schemeClr val="accent1">
                  <a:lumMod val="50000"/>
                </a:schemeClr>
              </a:solidFill>
            </a:endParaRPr>
          </a:p>
        </p:txBody>
      </p:sp>
      <p:sp>
        <p:nvSpPr>
          <p:cNvPr id="83" name="Rectangle 82"/>
          <p:cNvSpPr>
            <a:spLocks/>
          </p:cNvSpPr>
          <p:nvPr/>
        </p:nvSpPr>
        <p:spPr>
          <a:xfrm>
            <a:off x="4099311" y="459068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dirty="0">
              <a:solidFill>
                <a:schemeClr val="accent1">
                  <a:lumMod val="50000"/>
                </a:schemeClr>
              </a:solidFill>
            </a:endParaRPr>
          </a:p>
        </p:txBody>
      </p:sp>
      <p:sp>
        <p:nvSpPr>
          <p:cNvPr id="84" name="Rectangle 83"/>
          <p:cNvSpPr>
            <a:spLocks/>
          </p:cNvSpPr>
          <p:nvPr/>
        </p:nvSpPr>
        <p:spPr>
          <a:xfrm>
            <a:off x="4589328" y="4598413"/>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dirty="0">
              <a:solidFill>
                <a:schemeClr val="accent1">
                  <a:lumMod val="50000"/>
                </a:schemeClr>
              </a:solidFill>
            </a:endParaRPr>
          </a:p>
        </p:txBody>
      </p:sp>
      <p:sp>
        <p:nvSpPr>
          <p:cNvPr id="85" name="Rectangle 84"/>
          <p:cNvSpPr>
            <a:spLocks/>
          </p:cNvSpPr>
          <p:nvPr/>
        </p:nvSpPr>
        <p:spPr>
          <a:xfrm>
            <a:off x="4096796" y="4600054"/>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dirty="0" smtClean="0">
                <a:solidFill>
                  <a:schemeClr val="accent1">
                    <a:lumMod val="50000"/>
                  </a:schemeClr>
                </a:solidFill>
              </a:rPr>
              <a:t>E</a:t>
            </a:r>
            <a:endParaRPr lang="en-US" sz="1200" dirty="0">
              <a:solidFill>
                <a:schemeClr val="accent1">
                  <a:lumMod val="50000"/>
                </a:schemeClr>
              </a:solidFill>
            </a:endParaRPr>
          </a:p>
        </p:txBody>
      </p:sp>
      <p:sp>
        <p:nvSpPr>
          <p:cNvPr id="86" name="Rectangle 85"/>
          <p:cNvSpPr>
            <a:spLocks/>
          </p:cNvSpPr>
          <p:nvPr/>
        </p:nvSpPr>
        <p:spPr>
          <a:xfrm>
            <a:off x="4600739" y="460613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dirty="0" smtClean="0">
                <a:solidFill>
                  <a:schemeClr val="accent1">
                    <a:lumMod val="50000"/>
                  </a:schemeClr>
                </a:solidFill>
              </a:rPr>
              <a:t>O</a:t>
            </a:r>
            <a:endParaRPr lang="en-US" sz="1200" dirty="0">
              <a:solidFill>
                <a:schemeClr val="accent1">
                  <a:lumMod val="50000"/>
                </a:schemeClr>
              </a:solidFill>
            </a:endParaRPr>
          </a:p>
        </p:txBody>
      </p:sp>
      <p:sp>
        <p:nvSpPr>
          <p:cNvPr id="88" name="Rectangle 87"/>
          <p:cNvSpPr>
            <a:spLocks/>
          </p:cNvSpPr>
          <p:nvPr/>
        </p:nvSpPr>
        <p:spPr>
          <a:xfrm>
            <a:off x="5511031" y="386578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8</a:t>
            </a:r>
            <a:endParaRPr lang="en-US" dirty="0">
              <a:solidFill>
                <a:schemeClr val="accent1">
                  <a:lumMod val="50000"/>
                </a:schemeClr>
              </a:solidFill>
            </a:endParaRPr>
          </a:p>
        </p:txBody>
      </p:sp>
      <p:sp>
        <p:nvSpPr>
          <p:cNvPr id="89" name="Rectangle 88"/>
          <p:cNvSpPr>
            <a:spLocks/>
          </p:cNvSpPr>
          <p:nvPr/>
        </p:nvSpPr>
        <p:spPr>
          <a:xfrm>
            <a:off x="4016007" y="387597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dirty="0" smtClean="0">
                <a:solidFill>
                  <a:schemeClr val="accent1">
                    <a:lumMod val="50000"/>
                  </a:schemeClr>
                </a:solidFill>
              </a:rPr>
              <a:t>5</a:t>
            </a:r>
            <a:endParaRPr lang="en-US" dirty="0">
              <a:solidFill>
                <a:schemeClr val="accent1">
                  <a:lumMod val="50000"/>
                </a:schemeClr>
              </a:solidFill>
            </a:endParaRPr>
          </a:p>
        </p:txBody>
      </p:sp>
      <p:graphicFrame>
        <p:nvGraphicFramePr>
          <p:cNvPr id="87" name="Diagram 86"/>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2" presetClass="entr" presetSubtype="3" accel="50000" decel="50000" fill="hold" grpId="0" nodeType="withEffect">
                                  <p:stCondLst>
                                    <p:cond delay="0"/>
                                  </p:stCondLst>
                                  <p:childTnLst>
                                    <p:set>
                                      <p:cBhvr>
                                        <p:cTn id="9" dur="1" fill="hold">
                                          <p:stCondLst>
                                            <p:cond delay="0"/>
                                          </p:stCondLst>
                                        </p:cTn>
                                        <p:tgtEl>
                                          <p:spTgt spid="87"/>
                                        </p:tgtEl>
                                        <p:attrNameLst>
                                          <p:attrName>style.visibility</p:attrName>
                                        </p:attrNameLst>
                                      </p:cBhvr>
                                      <p:to>
                                        <p:strVal val="visible"/>
                                      </p:to>
                                    </p:set>
                                    <p:anim calcmode="lin" valueType="num">
                                      <p:cBhvr additive="base">
                                        <p:cTn id="10" dur="500" fill="hold"/>
                                        <p:tgtEl>
                                          <p:spTgt spid="87"/>
                                        </p:tgtEl>
                                        <p:attrNameLst>
                                          <p:attrName>ppt_x</p:attrName>
                                        </p:attrNameLst>
                                      </p:cBhvr>
                                      <p:tavLst>
                                        <p:tav tm="0">
                                          <p:val>
                                            <p:strVal val="1+#ppt_w/2"/>
                                          </p:val>
                                        </p:tav>
                                        <p:tav tm="100000">
                                          <p:val>
                                            <p:strVal val="#ppt_x"/>
                                          </p:val>
                                        </p:tav>
                                      </p:tavLst>
                                    </p:anim>
                                    <p:anim calcmode="lin" valueType="num">
                                      <p:cBhvr additive="base">
                                        <p:cTn id="11" dur="500" fill="hold"/>
                                        <p:tgtEl>
                                          <p:spTgt spid="87"/>
                                        </p:tgtEl>
                                        <p:attrNameLst>
                                          <p:attrName>ppt_y</p:attrName>
                                        </p:attrNameLst>
                                      </p:cBhvr>
                                      <p:tavLst>
                                        <p:tav tm="0">
                                          <p:val>
                                            <p:strVal val="0-#ppt_h/2"/>
                                          </p:val>
                                        </p:tav>
                                        <p:tav tm="100000">
                                          <p:val>
                                            <p:strVal val="#ppt_y"/>
                                          </p:val>
                                        </p:tav>
                                      </p:tavLst>
                                    </p:anim>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25"/>
                                        </p:tgtEl>
                                        <p:attrNameLst>
                                          <p:attrName>style.visibility</p:attrName>
                                        </p:attrNameLst>
                                      </p:cBhvr>
                                      <p:to>
                                        <p:strVal val="visible"/>
                                      </p:to>
                                    </p:set>
                                    <p:animEffect transition="in" filter="fade">
                                      <p:cBhvr>
                                        <p:cTn id="15" dur="2000"/>
                                        <p:tgtEl>
                                          <p:spTgt spid="25"/>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2000"/>
                                        <p:tgtEl>
                                          <p:spTgt spid="34"/>
                                        </p:tgtEl>
                                      </p:cBhvr>
                                    </p:animEffect>
                                  </p:childTnLst>
                                </p:cTn>
                              </p:par>
                            </p:childTnLst>
                          </p:cTn>
                        </p:par>
                        <p:par>
                          <p:cTn id="20" fill="hold">
                            <p:stCondLst>
                              <p:cond delay="6000"/>
                            </p:stCondLst>
                            <p:childTnLst>
                              <p:par>
                                <p:cTn id="21" presetID="0" presetClass="path" presetSubtype="0" accel="50000" decel="50000" fill="hold" grpId="1" nodeType="afterEffect">
                                  <p:stCondLst>
                                    <p:cond delay="1000"/>
                                  </p:stCondLst>
                                  <p:childTnLst>
                                    <p:animMotion origin="layout" path="M -1.95905E-6 3.58499E-6 L -0.07912 0.13964 " pathEditMode="relative" rAng="0" ptsTypes="AA">
                                      <p:cBhvr>
                                        <p:cTn id="22" dur="2000" fill="hold"/>
                                        <p:tgtEl>
                                          <p:spTgt spid="89"/>
                                        </p:tgtEl>
                                        <p:attrNameLst>
                                          <p:attrName>ppt_x</p:attrName>
                                          <p:attrName>ppt_y</p:attrName>
                                        </p:attrNameLst>
                                      </p:cBhvr>
                                      <p:rCtr x="-4000" y="7000"/>
                                    </p:animMotion>
                                  </p:childTnLst>
                                </p:cTn>
                              </p:par>
                            </p:childTnLst>
                          </p:cTn>
                        </p:par>
                        <p:par>
                          <p:cTn id="23" fill="hold">
                            <p:stCondLst>
                              <p:cond delay="9000"/>
                            </p:stCondLst>
                            <p:childTnLst>
                              <p:par>
                                <p:cTn id="24" presetID="0" presetClass="path" presetSubtype="0" accel="50000" decel="50000" fill="hold" grpId="1" nodeType="afterEffect">
                                  <p:stCondLst>
                                    <p:cond delay="0"/>
                                  </p:stCondLst>
                                  <p:childTnLst>
                                    <p:animMotion origin="layout" path="M -3.25698E-6 -4.64104E-6 L -0.08953 0.13965 " pathEditMode="relative" rAng="0" ptsTypes="AA">
                                      <p:cBhvr>
                                        <p:cTn id="25" dur="2000" fill="hold"/>
                                        <p:tgtEl>
                                          <p:spTgt spid="88"/>
                                        </p:tgtEl>
                                        <p:attrNameLst>
                                          <p:attrName>ppt_x</p:attrName>
                                          <p:attrName>ppt_y</p:attrName>
                                        </p:attrNameLst>
                                      </p:cBhvr>
                                      <p:rCtr x="-4500" y="7000"/>
                                    </p:animMotion>
                                  </p:childTnLst>
                                </p:cTn>
                              </p:par>
                            </p:childTnLst>
                          </p:cTn>
                        </p:par>
                        <p:par>
                          <p:cTn id="26" fill="hold">
                            <p:stCondLst>
                              <p:cond delay="11000"/>
                            </p:stCondLst>
                            <p:childTnLst>
                              <p:par>
                                <p:cTn id="27" presetID="1" presetClass="entr" presetSubtype="0" fill="hold" grpId="0" nodeType="afterEffect">
                                  <p:stCondLst>
                                    <p:cond delay="1000"/>
                                  </p:stCondLst>
                                  <p:childTnLst>
                                    <p:set>
                                      <p:cBhvr>
                                        <p:cTn id="28" dur="1" fill="hold">
                                          <p:stCondLst>
                                            <p:cond delay="0"/>
                                          </p:stCondLst>
                                        </p:cTn>
                                        <p:tgtEl>
                                          <p:spTgt spid="32"/>
                                        </p:tgtEl>
                                        <p:attrNameLst>
                                          <p:attrName>style.visibility</p:attrName>
                                        </p:attrNameLst>
                                      </p:cBhvr>
                                      <p:to>
                                        <p:strVal val="visible"/>
                                      </p:to>
                                    </p:set>
                                  </p:childTnLst>
                                </p:cTn>
                              </p:par>
                            </p:childTnLst>
                          </p:cTn>
                        </p:par>
                        <p:par>
                          <p:cTn id="29" fill="hold">
                            <p:stCondLst>
                              <p:cond delay="12000"/>
                            </p:stCondLst>
                            <p:childTnLst>
                              <p:par>
                                <p:cTn id="30" presetID="10" presetClass="entr" presetSubtype="0" fill="hold" grpId="0" nodeType="afterEffect">
                                  <p:stCondLst>
                                    <p:cond delay="1000"/>
                                  </p:stCondLst>
                                  <p:childTnLst>
                                    <p:set>
                                      <p:cBhvr>
                                        <p:cTn id="31" dur="1" fill="hold">
                                          <p:stCondLst>
                                            <p:cond delay="0"/>
                                          </p:stCondLst>
                                        </p:cTn>
                                        <p:tgtEl>
                                          <p:spTgt spid="85"/>
                                        </p:tgtEl>
                                        <p:attrNameLst>
                                          <p:attrName>style.visibility</p:attrName>
                                        </p:attrNameLst>
                                      </p:cBhvr>
                                      <p:to>
                                        <p:strVal val="visible"/>
                                      </p:to>
                                    </p:set>
                                    <p:animEffect transition="in" filter="fade">
                                      <p:cBhvr>
                                        <p:cTn id="32" dur="2000"/>
                                        <p:tgtEl>
                                          <p:spTgt spid="85"/>
                                        </p:tgtEl>
                                      </p:cBhvr>
                                    </p:animEffect>
                                  </p:childTnLst>
                                </p:cTn>
                              </p:par>
                              <p:par>
                                <p:cTn id="33" presetID="1" presetClass="entr" presetSubtype="0" fill="hold" grpId="0" nodeType="withEffect">
                                  <p:stCondLst>
                                    <p:cond delay="1000"/>
                                  </p:stCondLst>
                                  <p:childTnLst>
                                    <p:set>
                                      <p:cBhvr>
                                        <p:cTn id="34" dur="1" fill="hold">
                                          <p:stCondLst>
                                            <p:cond delay="0"/>
                                          </p:stCondLst>
                                        </p:cTn>
                                        <p:tgtEl>
                                          <p:spTgt spid="8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4" grpId="0"/>
      <p:bldP spid="32" grpId="0"/>
      <p:bldP spid="85" grpId="0" animBg="1"/>
      <p:bldP spid="86" grpId="0" animBg="1"/>
      <p:bldP spid="88" grpId="1" animBg="1"/>
      <p:bldP spid="89" grpId="1" animBg="1"/>
      <p:bldGraphic spid="87" grpId="0">
        <p:bldAsOne/>
      </p:bldGraphic>
    </p:bld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3</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386321" y="2319067"/>
            <a:ext cx="2681570" cy="4037867"/>
          </a:xfrm>
          <a:prstGeom prst="rect">
            <a:avLst/>
          </a:prstGeom>
        </p:spPr>
        <p:txBody>
          <a:bodyPr vert="horz" lIns="91440" tIns="45720" rIns="91440" bIns="45720" rtlCol="0" anchor="ctr">
            <a:normAutofit/>
          </a:bodyPr>
          <a:lstStyle/>
          <a:p>
            <a:pPr algn="ctr">
              <a:spcBef>
                <a:spcPct val="0"/>
              </a:spcBef>
              <a:defRPr/>
            </a:pPr>
            <a:r>
              <a:rPr lang="en-US" sz="2000" dirty="0" smtClean="0">
                <a:latin typeface="+mj-lt"/>
                <a:ea typeface="+mj-ea"/>
                <a:cs typeface="+mj-cs"/>
              </a:rPr>
              <a:t>The score added together is an odd number (13) so </a:t>
            </a:r>
            <a:r>
              <a:rPr lang="en-US" sz="2000" dirty="0" smtClean="0">
                <a:solidFill>
                  <a:srgbClr val="FF0000"/>
                </a:solidFill>
                <a:latin typeface="+mj-lt"/>
                <a:ea typeface="+mj-ea"/>
                <a:cs typeface="+mj-cs"/>
              </a:rPr>
              <a:t>Team Cream </a:t>
            </a:r>
            <a:r>
              <a:rPr lang="en-US" sz="2000" dirty="0" smtClean="0"/>
              <a:t>take the first centre pass in the third quarter</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7" name="Footer Placeholder 36"/>
          <p:cNvSpPr>
            <a:spLocks noGrp="1"/>
          </p:cNvSpPr>
          <p:nvPr>
            <p:ph type="ftr" sz="quarter" idx="11"/>
          </p:nvPr>
        </p:nvSpPr>
        <p:spPr>
          <a:xfrm>
            <a:off x="3370020" y="6356350"/>
            <a:ext cx="2895600" cy="365125"/>
          </a:xfrm>
        </p:spPr>
        <p:txBody>
          <a:bodyPr/>
          <a:lstStyle/>
          <a:p>
            <a:r>
              <a:rPr lang="en-US" smtClean="0"/>
              <a:t>copyright 2016 Franc Concepts Ltd</a:t>
            </a:r>
            <a:endParaRPr lang="en-US"/>
          </a:p>
        </p:txBody>
      </p:sp>
      <p:sp>
        <p:nvSpPr>
          <p:cNvPr id="32" name="Rectangle 31"/>
          <p:cNvSpPr>
            <a:spLocks/>
          </p:cNvSpPr>
          <p:nvPr/>
        </p:nvSpPr>
        <p:spPr>
          <a:xfrm>
            <a:off x="318519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38" name="Straight Connector 37"/>
          <p:cNvCxnSpPr/>
          <p:nvPr/>
        </p:nvCxnSpPr>
        <p:spPr>
          <a:xfrm>
            <a:off x="318519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16200000" flipH="1">
            <a:off x="253611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18519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18519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19902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7" name="Title 10"/>
          <p:cNvSpPr txBox="1">
            <a:spLocks/>
          </p:cNvSpPr>
          <p:nvPr/>
        </p:nvSpPr>
        <p:spPr>
          <a:xfrm>
            <a:off x="349119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8" name="Title 10"/>
          <p:cNvSpPr txBox="1">
            <a:spLocks/>
          </p:cNvSpPr>
          <p:nvPr/>
        </p:nvSpPr>
        <p:spPr>
          <a:xfrm>
            <a:off x="486547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9" name="Rectangle 48"/>
          <p:cNvSpPr>
            <a:spLocks/>
          </p:cNvSpPr>
          <p:nvPr/>
        </p:nvSpPr>
        <p:spPr>
          <a:xfrm>
            <a:off x="4092819" y="459677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0" name="Rectangle 49"/>
          <p:cNvSpPr>
            <a:spLocks/>
          </p:cNvSpPr>
          <p:nvPr/>
        </p:nvSpPr>
        <p:spPr>
          <a:xfrm>
            <a:off x="458283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1" name="Rectangle 50"/>
          <p:cNvSpPr>
            <a:spLocks/>
          </p:cNvSpPr>
          <p:nvPr/>
        </p:nvSpPr>
        <p:spPr>
          <a:xfrm>
            <a:off x="4092819"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2" name="Rectangle 51"/>
          <p:cNvSpPr>
            <a:spLocks/>
          </p:cNvSpPr>
          <p:nvPr/>
        </p:nvSpPr>
        <p:spPr>
          <a:xfrm>
            <a:off x="4582836"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3" name="Rectangle 52"/>
          <p:cNvSpPr>
            <a:spLocks/>
          </p:cNvSpPr>
          <p:nvPr/>
        </p:nvSpPr>
        <p:spPr>
          <a:xfrm>
            <a:off x="408511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4" name="Rectangle 53"/>
          <p:cNvSpPr>
            <a:spLocks/>
          </p:cNvSpPr>
          <p:nvPr/>
        </p:nvSpPr>
        <p:spPr>
          <a:xfrm>
            <a:off x="457512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5" name="Rectangle 54"/>
          <p:cNvSpPr>
            <a:spLocks/>
          </p:cNvSpPr>
          <p:nvPr/>
        </p:nvSpPr>
        <p:spPr>
          <a:xfrm>
            <a:off x="349119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56" name="Rectangle 55"/>
          <p:cNvSpPr>
            <a:spLocks/>
          </p:cNvSpPr>
          <p:nvPr/>
        </p:nvSpPr>
        <p:spPr>
          <a:xfrm>
            <a:off x="462759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57" name="Rectangle 56"/>
          <p:cNvSpPr>
            <a:spLocks/>
          </p:cNvSpPr>
          <p:nvPr/>
        </p:nvSpPr>
        <p:spPr>
          <a:xfrm>
            <a:off x="487028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58" name="Rectangle 57"/>
          <p:cNvSpPr>
            <a:spLocks/>
          </p:cNvSpPr>
          <p:nvPr/>
        </p:nvSpPr>
        <p:spPr>
          <a:xfrm>
            <a:off x="512711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59" name="Rectangle 58"/>
          <p:cNvSpPr>
            <a:spLocks/>
          </p:cNvSpPr>
          <p:nvPr/>
        </p:nvSpPr>
        <p:spPr>
          <a:xfrm>
            <a:off x="539028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0" name="Rectangle 59"/>
          <p:cNvSpPr>
            <a:spLocks/>
          </p:cNvSpPr>
          <p:nvPr/>
        </p:nvSpPr>
        <p:spPr>
          <a:xfrm>
            <a:off x="326216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61" name="Rectangle 60"/>
          <p:cNvSpPr>
            <a:spLocks/>
          </p:cNvSpPr>
          <p:nvPr/>
        </p:nvSpPr>
        <p:spPr>
          <a:xfrm>
            <a:off x="462759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2" name="Rectangle 61"/>
          <p:cNvSpPr>
            <a:spLocks/>
          </p:cNvSpPr>
          <p:nvPr/>
        </p:nvSpPr>
        <p:spPr>
          <a:xfrm>
            <a:off x="324760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63" name="Rectangle 62"/>
          <p:cNvSpPr>
            <a:spLocks/>
          </p:cNvSpPr>
          <p:nvPr/>
        </p:nvSpPr>
        <p:spPr>
          <a:xfrm>
            <a:off x="409501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4" name="Rectangle 63"/>
          <p:cNvSpPr>
            <a:spLocks/>
          </p:cNvSpPr>
          <p:nvPr/>
        </p:nvSpPr>
        <p:spPr>
          <a:xfrm>
            <a:off x="458503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5" name="Rectangle 64"/>
          <p:cNvSpPr>
            <a:spLocks/>
          </p:cNvSpPr>
          <p:nvPr/>
        </p:nvSpPr>
        <p:spPr>
          <a:xfrm>
            <a:off x="409249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66" name="Rectangle 65"/>
          <p:cNvSpPr>
            <a:spLocks/>
          </p:cNvSpPr>
          <p:nvPr/>
        </p:nvSpPr>
        <p:spPr>
          <a:xfrm>
            <a:off x="459644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67" name="Rectangle 66"/>
          <p:cNvSpPr>
            <a:spLocks/>
          </p:cNvSpPr>
          <p:nvPr/>
        </p:nvSpPr>
        <p:spPr>
          <a:xfrm>
            <a:off x="489118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68" name="Rectangle 67"/>
          <p:cNvSpPr>
            <a:spLocks/>
          </p:cNvSpPr>
          <p:nvPr/>
        </p:nvSpPr>
        <p:spPr>
          <a:xfrm>
            <a:off x="4634987" y="387295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69" name="Rectangle 68"/>
          <p:cNvSpPr>
            <a:spLocks/>
          </p:cNvSpPr>
          <p:nvPr/>
        </p:nvSpPr>
        <p:spPr>
          <a:xfrm>
            <a:off x="3483794" y="38611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70" name="Rectangle 69"/>
          <p:cNvSpPr>
            <a:spLocks/>
          </p:cNvSpPr>
          <p:nvPr/>
        </p:nvSpPr>
        <p:spPr>
          <a:xfrm>
            <a:off x="3226634" y="386958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71" name="Rectangle 70"/>
          <p:cNvSpPr>
            <a:spLocks/>
          </p:cNvSpPr>
          <p:nvPr/>
        </p:nvSpPr>
        <p:spPr>
          <a:xfrm>
            <a:off x="3482829" y="38775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72" name="Rectangle 71"/>
          <p:cNvSpPr>
            <a:spLocks/>
          </p:cNvSpPr>
          <p:nvPr/>
        </p:nvSpPr>
        <p:spPr>
          <a:xfrm>
            <a:off x="508140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73" name="Rectangle 72"/>
          <p:cNvSpPr>
            <a:spLocks/>
          </p:cNvSpPr>
          <p:nvPr/>
        </p:nvSpPr>
        <p:spPr>
          <a:xfrm>
            <a:off x="4880427" y="386886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74" name="Rectangle 73"/>
          <p:cNvSpPr>
            <a:spLocks/>
          </p:cNvSpPr>
          <p:nvPr/>
        </p:nvSpPr>
        <p:spPr>
          <a:xfrm>
            <a:off x="3738390" y="38683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75" name="Rectangle 74"/>
          <p:cNvSpPr>
            <a:spLocks/>
          </p:cNvSpPr>
          <p:nvPr/>
        </p:nvSpPr>
        <p:spPr>
          <a:xfrm>
            <a:off x="4001980" y="387161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76" name="Rectangle 75"/>
          <p:cNvSpPr>
            <a:spLocks/>
          </p:cNvSpPr>
          <p:nvPr/>
        </p:nvSpPr>
        <p:spPr>
          <a:xfrm>
            <a:off x="3738390" y="388195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77" name="Rectangle 76"/>
          <p:cNvSpPr>
            <a:spLocks/>
          </p:cNvSpPr>
          <p:nvPr/>
        </p:nvSpPr>
        <p:spPr>
          <a:xfrm>
            <a:off x="5335066"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78" name="Rectangle 77"/>
          <p:cNvSpPr>
            <a:spLocks/>
          </p:cNvSpPr>
          <p:nvPr/>
        </p:nvSpPr>
        <p:spPr>
          <a:xfrm>
            <a:off x="5563651" y="387486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79" name="Rectangle 78"/>
          <p:cNvSpPr>
            <a:spLocks/>
          </p:cNvSpPr>
          <p:nvPr/>
        </p:nvSpPr>
        <p:spPr>
          <a:xfrm>
            <a:off x="5088749" y="38698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80" name="Rectangle 79"/>
          <p:cNvSpPr>
            <a:spLocks/>
          </p:cNvSpPr>
          <p:nvPr/>
        </p:nvSpPr>
        <p:spPr>
          <a:xfrm>
            <a:off x="5335066" y="386889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81" name="Rectangle 80"/>
          <p:cNvSpPr>
            <a:spLocks/>
          </p:cNvSpPr>
          <p:nvPr/>
        </p:nvSpPr>
        <p:spPr>
          <a:xfrm>
            <a:off x="4099311" y="459068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82" name="Rectangle 81"/>
          <p:cNvSpPr>
            <a:spLocks/>
          </p:cNvSpPr>
          <p:nvPr/>
        </p:nvSpPr>
        <p:spPr>
          <a:xfrm>
            <a:off x="4589328" y="4598413"/>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83" name="Rectangle 82"/>
          <p:cNvSpPr>
            <a:spLocks/>
          </p:cNvSpPr>
          <p:nvPr/>
        </p:nvSpPr>
        <p:spPr>
          <a:xfrm>
            <a:off x="4096796" y="4600054"/>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84" name="Rectangle 83"/>
          <p:cNvSpPr>
            <a:spLocks/>
          </p:cNvSpPr>
          <p:nvPr/>
        </p:nvSpPr>
        <p:spPr>
          <a:xfrm>
            <a:off x="4600739" y="460613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85" name="Rectangle 84"/>
          <p:cNvSpPr>
            <a:spLocks/>
          </p:cNvSpPr>
          <p:nvPr/>
        </p:nvSpPr>
        <p:spPr>
          <a:xfrm>
            <a:off x="4659547" y="485135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86" name="Rectangle 85"/>
          <p:cNvSpPr>
            <a:spLocks/>
          </p:cNvSpPr>
          <p:nvPr/>
        </p:nvSpPr>
        <p:spPr>
          <a:xfrm>
            <a:off x="3241404"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87" name="Rectangle 86"/>
          <p:cNvSpPr/>
          <p:nvPr/>
        </p:nvSpPr>
        <p:spPr>
          <a:xfrm>
            <a:off x="6446873" y="3298679"/>
            <a:ext cx="2451611" cy="923330"/>
          </a:xfrm>
          <a:prstGeom prst="rect">
            <a:avLst/>
          </a:prstGeom>
        </p:spPr>
        <p:txBody>
          <a:bodyPr wrap="square">
            <a:spAutoFit/>
          </a:bodyPr>
          <a:lstStyle/>
          <a:p>
            <a:pPr lvl="0">
              <a:spcBef>
                <a:spcPct val="0"/>
              </a:spcBef>
              <a:defRPr/>
            </a:pPr>
            <a:r>
              <a:rPr lang="en-US" dirty="0" smtClean="0"/>
              <a:t>Call out</a:t>
            </a:r>
          </a:p>
          <a:p>
            <a:pPr lvl="0" algn="ctr">
              <a:spcBef>
                <a:spcPct val="0"/>
              </a:spcBef>
              <a:defRPr/>
            </a:pPr>
            <a:endParaRPr lang="en-US" dirty="0" smtClean="0"/>
          </a:p>
          <a:p>
            <a:pPr lvl="0">
              <a:spcBef>
                <a:spcPct val="0"/>
              </a:spcBef>
              <a:defRPr/>
            </a:pPr>
            <a:r>
              <a:rPr lang="en-US" dirty="0" smtClean="0">
                <a:solidFill>
                  <a:srgbClr val="FF0000"/>
                </a:solidFill>
              </a:rPr>
              <a:t>“Cream centre, 8 , 5”</a:t>
            </a:r>
          </a:p>
        </p:txBody>
      </p:sp>
      <p:graphicFrame>
        <p:nvGraphicFramePr>
          <p:cNvPr id="92" name="Diagram 91"/>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2" presetClass="entr" presetSubtype="3" accel="50000" decel="50000" fill="hold" grpId="0" nodeType="withEffect">
                                  <p:stCondLst>
                                    <p:cond delay="0"/>
                                  </p:stCondLst>
                                  <p:childTnLst>
                                    <p:set>
                                      <p:cBhvr>
                                        <p:cTn id="9" dur="1" fill="hold">
                                          <p:stCondLst>
                                            <p:cond delay="0"/>
                                          </p:stCondLst>
                                        </p:cTn>
                                        <p:tgtEl>
                                          <p:spTgt spid="92"/>
                                        </p:tgtEl>
                                        <p:attrNameLst>
                                          <p:attrName>style.visibility</p:attrName>
                                        </p:attrNameLst>
                                      </p:cBhvr>
                                      <p:to>
                                        <p:strVal val="visible"/>
                                      </p:to>
                                    </p:set>
                                    <p:anim calcmode="lin" valueType="num">
                                      <p:cBhvr additive="base">
                                        <p:cTn id="10" dur="500" fill="hold"/>
                                        <p:tgtEl>
                                          <p:spTgt spid="92"/>
                                        </p:tgtEl>
                                        <p:attrNameLst>
                                          <p:attrName>ppt_x</p:attrName>
                                        </p:attrNameLst>
                                      </p:cBhvr>
                                      <p:tavLst>
                                        <p:tav tm="0">
                                          <p:val>
                                            <p:strVal val="1+#ppt_w/2"/>
                                          </p:val>
                                        </p:tav>
                                        <p:tav tm="100000">
                                          <p:val>
                                            <p:strVal val="#ppt_x"/>
                                          </p:val>
                                        </p:tav>
                                      </p:tavLst>
                                    </p:anim>
                                    <p:anim calcmode="lin" valueType="num">
                                      <p:cBhvr additive="base">
                                        <p:cTn id="11" dur="500" fill="hold"/>
                                        <p:tgtEl>
                                          <p:spTgt spid="92"/>
                                        </p:tgtEl>
                                        <p:attrNameLst>
                                          <p:attrName>ppt_y</p:attrName>
                                        </p:attrNameLst>
                                      </p:cBhvr>
                                      <p:tavLst>
                                        <p:tav tm="0">
                                          <p:val>
                                            <p:strVal val="0-#ppt_h/2"/>
                                          </p:val>
                                        </p:tav>
                                        <p:tav tm="100000">
                                          <p:val>
                                            <p:strVal val="#ppt_y"/>
                                          </p:val>
                                        </p:tav>
                                      </p:tavLst>
                                    </p:anim>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2000"/>
                                        <p:tgtEl>
                                          <p:spTgt spid="34"/>
                                        </p:tgtEl>
                                      </p:cBhvr>
                                    </p:animEffect>
                                  </p:childTnLst>
                                </p:cTn>
                              </p:par>
                            </p:childTnLst>
                          </p:cTn>
                        </p:par>
                        <p:par>
                          <p:cTn id="16" fill="hold">
                            <p:stCondLst>
                              <p:cond delay="4000"/>
                            </p:stCondLst>
                            <p:childTnLst>
                              <p:par>
                                <p:cTn id="17" presetID="1" presetClass="entr" presetSubtype="0" fill="hold" grpId="0" nodeType="afterEffect">
                                  <p:stCondLst>
                                    <p:cond delay="3000"/>
                                  </p:stCondLst>
                                  <p:childTnLst>
                                    <p:set>
                                      <p:cBhvr>
                                        <p:cTn id="18" dur="1" fill="hold">
                                          <p:stCondLst>
                                            <p:cond delay="0"/>
                                          </p:stCondLst>
                                        </p:cTn>
                                        <p:tgtEl>
                                          <p:spTgt spid="8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4" grpId="0"/>
      <p:bldP spid="87" grpId="0"/>
      <p:bldGraphic spid="92" grpId="0">
        <p:bldAsOne/>
      </p:bldGraphic>
    </p:bld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3</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331040" y="2319067"/>
            <a:ext cx="2681570" cy="71080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rgbClr val="000000"/>
                </a:solidFill>
              </a:rPr>
              <a:t>The goals scored in the 3</a:t>
            </a:r>
            <a:r>
              <a:rPr lang="en-US" sz="2000" baseline="30000" dirty="0" smtClean="0">
                <a:solidFill>
                  <a:srgbClr val="000000"/>
                </a:solidFill>
              </a:rPr>
              <a:t>rd</a:t>
            </a:r>
            <a:r>
              <a:rPr lang="en-US" sz="2000" dirty="0" smtClean="0">
                <a:solidFill>
                  <a:srgbClr val="000000"/>
                </a:solidFill>
              </a:rPr>
              <a:t> quarter are:</a:t>
            </a:r>
          </a:p>
        </p:txBody>
      </p:sp>
      <p:sp>
        <p:nvSpPr>
          <p:cNvPr id="37" name="Title 10"/>
          <p:cNvSpPr txBox="1">
            <a:spLocks/>
          </p:cNvSpPr>
          <p:nvPr/>
        </p:nvSpPr>
        <p:spPr>
          <a:xfrm>
            <a:off x="6216915" y="2319067"/>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third quarter ends with the last goal being scored and the whistle blown before the next centre pass is </a:t>
            </a:r>
            <a:r>
              <a:rPr lang="en-US" sz="2000" dirty="0" smtClean="0">
                <a:latin typeface="+mj-lt"/>
                <a:ea typeface="+mj-ea"/>
                <a:cs typeface="+mj-cs"/>
              </a:rPr>
              <a:t>taken</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8" name="Footer Placeholder 37"/>
          <p:cNvSpPr>
            <a:spLocks noGrp="1"/>
          </p:cNvSpPr>
          <p:nvPr>
            <p:ph type="ftr" sz="quarter" idx="11"/>
          </p:nvPr>
        </p:nvSpPr>
        <p:spPr/>
        <p:txBody>
          <a:bodyPr/>
          <a:lstStyle/>
          <a:p>
            <a:r>
              <a:rPr lang="en-US" smtClean="0"/>
              <a:t>copyright 2016 Franc Concepts Ltd</a:t>
            </a:r>
            <a:endParaRPr lang="en-US"/>
          </a:p>
        </p:txBody>
      </p:sp>
      <p:sp>
        <p:nvSpPr>
          <p:cNvPr id="34" name="Rectangle 33"/>
          <p:cNvSpPr>
            <a:spLocks/>
          </p:cNvSpPr>
          <p:nvPr/>
        </p:nvSpPr>
        <p:spPr>
          <a:xfrm>
            <a:off x="318519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40" name="Straight Connector 39"/>
          <p:cNvCxnSpPr/>
          <p:nvPr/>
        </p:nvCxnSpPr>
        <p:spPr>
          <a:xfrm>
            <a:off x="318519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rot="16200000" flipH="1">
            <a:off x="253611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18519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18519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7" name="Straight Connector 46"/>
          <p:cNvCxnSpPr/>
          <p:nvPr/>
        </p:nvCxnSpPr>
        <p:spPr>
          <a:xfrm>
            <a:off x="319902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8" name="Title 10"/>
          <p:cNvSpPr txBox="1">
            <a:spLocks/>
          </p:cNvSpPr>
          <p:nvPr/>
        </p:nvSpPr>
        <p:spPr>
          <a:xfrm>
            <a:off x="349119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9" name="Title 10"/>
          <p:cNvSpPr txBox="1">
            <a:spLocks/>
          </p:cNvSpPr>
          <p:nvPr/>
        </p:nvSpPr>
        <p:spPr>
          <a:xfrm>
            <a:off x="486547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50" name="Rectangle 49"/>
          <p:cNvSpPr>
            <a:spLocks/>
          </p:cNvSpPr>
          <p:nvPr/>
        </p:nvSpPr>
        <p:spPr>
          <a:xfrm>
            <a:off x="4092819" y="459677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1" name="Rectangle 50"/>
          <p:cNvSpPr>
            <a:spLocks/>
          </p:cNvSpPr>
          <p:nvPr/>
        </p:nvSpPr>
        <p:spPr>
          <a:xfrm>
            <a:off x="458283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4" name="Rectangle 53"/>
          <p:cNvSpPr>
            <a:spLocks/>
          </p:cNvSpPr>
          <p:nvPr/>
        </p:nvSpPr>
        <p:spPr>
          <a:xfrm>
            <a:off x="408511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5" name="Rectangle 54"/>
          <p:cNvSpPr>
            <a:spLocks/>
          </p:cNvSpPr>
          <p:nvPr/>
        </p:nvSpPr>
        <p:spPr>
          <a:xfrm>
            <a:off x="457512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6" name="Rectangle 55"/>
          <p:cNvSpPr>
            <a:spLocks/>
          </p:cNvSpPr>
          <p:nvPr/>
        </p:nvSpPr>
        <p:spPr>
          <a:xfrm>
            <a:off x="349119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57" name="Rectangle 56"/>
          <p:cNvSpPr>
            <a:spLocks/>
          </p:cNvSpPr>
          <p:nvPr/>
        </p:nvSpPr>
        <p:spPr>
          <a:xfrm>
            <a:off x="462759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58" name="Rectangle 57"/>
          <p:cNvSpPr>
            <a:spLocks/>
          </p:cNvSpPr>
          <p:nvPr/>
        </p:nvSpPr>
        <p:spPr>
          <a:xfrm>
            <a:off x="487028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59" name="Rectangle 58"/>
          <p:cNvSpPr>
            <a:spLocks/>
          </p:cNvSpPr>
          <p:nvPr/>
        </p:nvSpPr>
        <p:spPr>
          <a:xfrm>
            <a:off x="512711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60" name="Rectangle 59"/>
          <p:cNvSpPr>
            <a:spLocks/>
          </p:cNvSpPr>
          <p:nvPr/>
        </p:nvSpPr>
        <p:spPr>
          <a:xfrm>
            <a:off x="539028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1" name="Rectangle 60"/>
          <p:cNvSpPr>
            <a:spLocks/>
          </p:cNvSpPr>
          <p:nvPr/>
        </p:nvSpPr>
        <p:spPr>
          <a:xfrm>
            <a:off x="326216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62" name="Rectangle 61"/>
          <p:cNvSpPr>
            <a:spLocks/>
          </p:cNvSpPr>
          <p:nvPr/>
        </p:nvSpPr>
        <p:spPr>
          <a:xfrm>
            <a:off x="462759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3" name="Rectangle 62"/>
          <p:cNvSpPr>
            <a:spLocks/>
          </p:cNvSpPr>
          <p:nvPr/>
        </p:nvSpPr>
        <p:spPr>
          <a:xfrm>
            <a:off x="324760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64" name="Rectangle 63"/>
          <p:cNvSpPr>
            <a:spLocks/>
          </p:cNvSpPr>
          <p:nvPr/>
        </p:nvSpPr>
        <p:spPr>
          <a:xfrm>
            <a:off x="409501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5" name="Rectangle 64"/>
          <p:cNvSpPr>
            <a:spLocks/>
          </p:cNvSpPr>
          <p:nvPr/>
        </p:nvSpPr>
        <p:spPr>
          <a:xfrm>
            <a:off x="458503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6" name="Rectangle 65"/>
          <p:cNvSpPr>
            <a:spLocks/>
          </p:cNvSpPr>
          <p:nvPr/>
        </p:nvSpPr>
        <p:spPr>
          <a:xfrm>
            <a:off x="409249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67" name="Rectangle 66"/>
          <p:cNvSpPr>
            <a:spLocks/>
          </p:cNvSpPr>
          <p:nvPr/>
        </p:nvSpPr>
        <p:spPr>
          <a:xfrm>
            <a:off x="459644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68" name="Rectangle 67"/>
          <p:cNvSpPr>
            <a:spLocks/>
          </p:cNvSpPr>
          <p:nvPr/>
        </p:nvSpPr>
        <p:spPr>
          <a:xfrm>
            <a:off x="489118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69" name="Rectangle 68"/>
          <p:cNvSpPr>
            <a:spLocks/>
          </p:cNvSpPr>
          <p:nvPr/>
        </p:nvSpPr>
        <p:spPr>
          <a:xfrm>
            <a:off x="4634987" y="387295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70" name="Rectangle 69"/>
          <p:cNvSpPr>
            <a:spLocks/>
          </p:cNvSpPr>
          <p:nvPr/>
        </p:nvSpPr>
        <p:spPr>
          <a:xfrm>
            <a:off x="3483794" y="38611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71" name="Rectangle 70"/>
          <p:cNvSpPr>
            <a:spLocks/>
          </p:cNvSpPr>
          <p:nvPr/>
        </p:nvSpPr>
        <p:spPr>
          <a:xfrm>
            <a:off x="3226634" y="386958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72" name="Rectangle 71"/>
          <p:cNvSpPr>
            <a:spLocks/>
          </p:cNvSpPr>
          <p:nvPr/>
        </p:nvSpPr>
        <p:spPr>
          <a:xfrm>
            <a:off x="3482829" y="386387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73" name="Rectangle 72"/>
          <p:cNvSpPr>
            <a:spLocks/>
          </p:cNvSpPr>
          <p:nvPr/>
        </p:nvSpPr>
        <p:spPr>
          <a:xfrm>
            <a:off x="508140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74" name="Rectangle 73"/>
          <p:cNvSpPr>
            <a:spLocks/>
          </p:cNvSpPr>
          <p:nvPr/>
        </p:nvSpPr>
        <p:spPr>
          <a:xfrm>
            <a:off x="4880427" y="386886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75" name="Rectangle 74"/>
          <p:cNvSpPr>
            <a:spLocks/>
          </p:cNvSpPr>
          <p:nvPr/>
        </p:nvSpPr>
        <p:spPr>
          <a:xfrm>
            <a:off x="3738390" y="38683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76" name="Rectangle 75"/>
          <p:cNvSpPr>
            <a:spLocks/>
          </p:cNvSpPr>
          <p:nvPr/>
        </p:nvSpPr>
        <p:spPr>
          <a:xfrm>
            <a:off x="4001980" y="387161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77" name="Rectangle 76"/>
          <p:cNvSpPr>
            <a:spLocks/>
          </p:cNvSpPr>
          <p:nvPr/>
        </p:nvSpPr>
        <p:spPr>
          <a:xfrm>
            <a:off x="3738390" y="386830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78" name="Rectangle 77"/>
          <p:cNvSpPr>
            <a:spLocks/>
          </p:cNvSpPr>
          <p:nvPr/>
        </p:nvSpPr>
        <p:spPr>
          <a:xfrm>
            <a:off x="5335066"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79" name="Rectangle 78"/>
          <p:cNvSpPr>
            <a:spLocks/>
          </p:cNvSpPr>
          <p:nvPr/>
        </p:nvSpPr>
        <p:spPr>
          <a:xfrm>
            <a:off x="5563651" y="387486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80" name="Rectangle 79"/>
          <p:cNvSpPr>
            <a:spLocks/>
          </p:cNvSpPr>
          <p:nvPr/>
        </p:nvSpPr>
        <p:spPr>
          <a:xfrm>
            <a:off x="5088749" y="38698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81" name="Rectangle 80"/>
          <p:cNvSpPr>
            <a:spLocks/>
          </p:cNvSpPr>
          <p:nvPr/>
        </p:nvSpPr>
        <p:spPr>
          <a:xfrm>
            <a:off x="5335066" y="386889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82" name="Rectangle 81"/>
          <p:cNvSpPr>
            <a:spLocks/>
          </p:cNvSpPr>
          <p:nvPr/>
        </p:nvSpPr>
        <p:spPr>
          <a:xfrm>
            <a:off x="4099311" y="459068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83" name="Rectangle 82"/>
          <p:cNvSpPr>
            <a:spLocks/>
          </p:cNvSpPr>
          <p:nvPr/>
        </p:nvSpPr>
        <p:spPr>
          <a:xfrm>
            <a:off x="4589328" y="4598413"/>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84" name="Rectangle 83"/>
          <p:cNvSpPr>
            <a:spLocks/>
          </p:cNvSpPr>
          <p:nvPr/>
        </p:nvSpPr>
        <p:spPr>
          <a:xfrm>
            <a:off x="4096796" y="4600054"/>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85" name="Rectangle 84"/>
          <p:cNvSpPr>
            <a:spLocks/>
          </p:cNvSpPr>
          <p:nvPr/>
        </p:nvSpPr>
        <p:spPr>
          <a:xfrm>
            <a:off x="4600739" y="460613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86" name="Rectangle 85"/>
          <p:cNvSpPr>
            <a:spLocks/>
          </p:cNvSpPr>
          <p:nvPr/>
        </p:nvSpPr>
        <p:spPr>
          <a:xfrm>
            <a:off x="4659547" y="486500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87" name="Rectangle 86"/>
          <p:cNvSpPr>
            <a:spLocks/>
          </p:cNvSpPr>
          <p:nvPr/>
        </p:nvSpPr>
        <p:spPr>
          <a:xfrm>
            <a:off x="3241404"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134" name="Rectangle 133"/>
          <p:cNvSpPr>
            <a:spLocks/>
          </p:cNvSpPr>
          <p:nvPr/>
        </p:nvSpPr>
        <p:spPr>
          <a:xfrm>
            <a:off x="4925089"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135" name="Rectangle 134"/>
          <p:cNvSpPr>
            <a:spLocks/>
          </p:cNvSpPr>
          <p:nvPr/>
        </p:nvSpPr>
        <p:spPr>
          <a:xfrm>
            <a:off x="4653192"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136" name="Rectangle 135"/>
          <p:cNvSpPr>
            <a:spLocks/>
          </p:cNvSpPr>
          <p:nvPr/>
        </p:nvSpPr>
        <p:spPr>
          <a:xfrm>
            <a:off x="3511404"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137" name="Rectangle 136"/>
          <p:cNvSpPr>
            <a:spLocks/>
          </p:cNvSpPr>
          <p:nvPr/>
        </p:nvSpPr>
        <p:spPr>
          <a:xfrm>
            <a:off x="3254223" y="483866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138" name="Rectangle 137"/>
          <p:cNvSpPr>
            <a:spLocks/>
          </p:cNvSpPr>
          <p:nvPr/>
        </p:nvSpPr>
        <p:spPr>
          <a:xfrm>
            <a:off x="3745785"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139" name="Rectangle 138"/>
          <p:cNvSpPr>
            <a:spLocks/>
          </p:cNvSpPr>
          <p:nvPr/>
        </p:nvSpPr>
        <p:spPr>
          <a:xfrm>
            <a:off x="3523610" y="483866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140" name="Rectangle 139"/>
          <p:cNvSpPr>
            <a:spLocks/>
          </p:cNvSpPr>
          <p:nvPr/>
        </p:nvSpPr>
        <p:spPr>
          <a:xfrm>
            <a:off x="3745785" y="483866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141" name="Rectangle 140"/>
          <p:cNvSpPr>
            <a:spLocks/>
          </p:cNvSpPr>
          <p:nvPr/>
        </p:nvSpPr>
        <p:spPr>
          <a:xfrm>
            <a:off x="3977722" y="483739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142" name="Rectangle 141"/>
          <p:cNvSpPr>
            <a:spLocks/>
          </p:cNvSpPr>
          <p:nvPr/>
        </p:nvSpPr>
        <p:spPr>
          <a:xfrm>
            <a:off x="3978267" y="483777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143" name="Rectangle 142"/>
          <p:cNvSpPr>
            <a:spLocks/>
          </p:cNvSpPr>
          <p:nvPr/>
        </p:nvSpPr>
        <p:spPr>
          <a:xfrm>
            <a:off x="4192502" y="484813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144" name="Rectangle 143"/>
          <p:cNvSpPr>
            <a:spLocks/>
          </p:cNvSpPr>
          <p:nvPr/>
        </p:nvSpPr>
        <p:spPr>
          <a:xfrm>
            <a:off x="4199147" y="483792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145" name="Rectangle 144"/>
          <p:cNvSpPr>
            <a:spLocks/>
          </p:cNvSpPr>
          <p:nvPr/>
        </p:nvSpPr>
        <p:spPr>
          <a:xfrm>
            <a:off x="3246161" y="5038363"/>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146" name="Rectangle 145"/>
          <p:cNvSpPr>
            <a:spLocks/>
          </p:cNvSpPr>
          <p:nvPr/>
        </p:nvSpPr>
        <p:spPr>
          <a:xfrm>
            <a:off x="5164079" y="4795035"/>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147" name="Rectangle 146"/>
          <p:cNvSpPr>
            <a:spLocks/>
          </p:cNvSpPr>
          <p:nvPr/>
        </p:nvSpPr>
        <p:spPr>
          <a:xfrm>
            <a:off x="4932794" y="487284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148" name="Rectangle 147"/>
          <p:cNvSpPr>
            <a:spLocks/>
          </p:cNvSpPr>
          <p:nvPr/>
        </p:nvSpPr>
        <p:spPr>
          <a:xfrm>
            <a:off x="4093364" y="554991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49" name="Rectangle 148"/>
          <p:cNvSpPr>
            <a:spLocks/>
          </p:cNvSpPr>
          <p:nvPr/>
        </p:nvSpPr>
        <p:spPr>
          <a:xfrm>
            <a:off x="4583381" y="5543837"/>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50" name="Rectangle 149"/>
          <p:cNvSpPr>
            <a:spLocks/>
          </p:cNvSpPr>
          <p:nvPr/>
        </p:nvSpPr>
        <p:spPr>
          <a:xfrm>
            <a:off x="4099856" y="5543837"/>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51" name="Rectangle 150"/>
          <p:cNvSpPr>
            <a:spLocks/>
          </p:cNvSpPr>
          <p:nvPr/>
        </p:nvSpPr>
        <p:spPr>
          <a:xfrm>
            <a:off x="4589873" y="5551561"/>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53" name="Rectangle 152"/>
          <p:cNvSpPr>
            <a:spLocks/>
          </p:cNvSpPr>
          <p:nvPr/>
        </p:nvSpPr>
        <p:spPr>
          <a:xfrm>
            <a:off x="4601284" y="5559283"/>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graphicFrame>
        <p:nvGraphicFramePr>
          <p:cNvPr id="89" name="Diagram 88"/>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88" name="Title 10"/>
          <p:cNvSpPr txBox="1">
            <a:spLocks/>
          </p:cNvSpPr>
          <p:nvPr/>
        </p:nvSpPr>
        <p:spPr>
          <a:xfrm>
            <a:off x="331040" y="3093695"/>
            <a:ext cx="2681570" cy="41235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rgbClr val="FF0000"/>
                </a:solidFill>
              </a:rPr>
              <a:t>Team Cream</a:t>
            </a:r>
            <a:endParaRPr lang="en-US" sz="2000" dirty="0" smtClean="0"/>
          </a:p>
        </p:txBody>
      </p:sp>
      <p:sp>
        <p:nvSpPr>
          <p:cNvPr id="90" name="Title 10"/>
          <p:cNvSpPr txBox="1">
            <a:spLocks/>
          </p:cNvSpPr>
          <p:nvPr/>
        </p:nvSpPr>
        <p:spPr>
          <a:xfrm>
            <a:off x="331040" y="5163553"/>
            <a:ext cx="2681570" cy="41235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r>
              <a:rPr lang="en-US" sz="2000" dirty="0" smtClean="0">
                <a:latin typeface="+mj-lt"/>
                <a:ea typeface="+mj-ea"/>
                <a:cs typeface="+mj-cs"/>
              </a:rPr>
              <a:t> </a:t>
            </a:r>
            <a:endParaRPr lang="en-US" sz="2000" dirty="0" smtClean="0"/>
          </a:p>
        </p:txBody>
      </p:sp>
      <p:sp>
        <p:nvSpPr>
          <p:cNvPr id="91" name="Title 10"/>
          <p:cNvSpPr txBox="1">
            <a:spLocks/>
          </p:cNvSpPr>
          <p:nvPr/>
        </p:nvSpPr>
        <p:spPr>
          <a:xfrm>
            <a:off x="331040" y="5507033"/>
            <a:ext cx="2681570" cy="41235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rgbClr val="FF0000"/>
                </a:solidFill>
              </a:rPr>
              <a:t>Team Cream</a:t>
            </a:r>
            <a:endParaRPr lang="en-US" sz="2000" dirty="0" smtClean="0"/>
          </a:p>
        </p:txBody>
      </p:sp>
      <p:sp>
        <p:nvSpPr>
          <p:cNvPr id="92" name="Title 10"/>
          <p:cNvSpPr txBox="1">
            <a:spLocks/>
          </p:cNvSpPr>
          <p:nvPr/>
        </p:nvSpPr>
        <p:spPr>
          <a:xfrm>
            <a:off x="331040" y="3896050"/>
            <a:ext cx="2681570" cy="41235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r>
              <a:rPr lang="en-US" sz="2000" dirty="0" smtClean="0">
                <a:latin typeface="+mj-lt"/>
                <a:ea typeface="+mj-ea"/>
                <a:cs typeface="+mj-cs"/>
              </a:rPr>
              <a:t> </a:t>
            </a:r>
            <a:endParaRPr lang="en-US" sz="2000" dirty="0" smtClean="0"/>
          </a:p>
        </p:txBody>
      </p:sp>
      <p:sp>
        <p:nvSpPr>
          <p:cNvPr id="93" name="Title 10"/>
          <p:cNvSpPr txBox="1">
            <a:spLocks/>
          </p:cNvSpPr>
          <p:nvPr/>
        </p:nvSpPr>
        <p:spPr>
          <a:xfrm>
            <a:off x="331040" y="4751196"/>
            <a:ext cx="2681570" cy="41235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r>
              <a:rPr lang="en-US" sz="2000" dirty="0" smtClean="0">
                <a:latin typeface="+mj-lt"/>
                <a:ea typeface="+mj-ea"/>
                <a:cs typeface="+mj-cs"/>
              </a:rPr>
              <a:t> </a:t>
            </a:r>
            <a:endParaRPr lang="en-US" sz="2000" dirty="0" smtClean="0"/>
          </a:p>
        </p:txBody>
      </p:sp>
      <p:sp>
        <p:nvSpPr>
          <p:cNvPr id="94" name="Title 10"/>
          <p:cNvSpPr txBox="1">
            <a:spLocks/>
          </p:cNvSpPr>
          <p:nvPr/>
        </p:nvSpPr>
        <p:spPr>
          <a:xfrm>
            <a:off x="331040" y="4343011"/>
            <a:ext cx="2681570" cy="41235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r>
              <a:rPr lang="en-US" sz="2000" dirty="0" smtClean="0">
                <a:latin typeface="+mj-lt"/>
                <a:ea typeface="+mj-ea"/>
                <a:cs typeface="+mj-cs"/>
              </a:rPr>
              <a:t> </a:t>
            </a:r>
            <a:endParaRPr lang="en-US" sz="2000" dirty="0" smtClean="0"/>
          </a:p>
        </p:txBody>
      </p:sp>
      <p:sp>
        <p:nvSpPr>
          <p:cNvPr id="95" name="Title 10"/>
          <p:cNvSpPr txBox="1">
            <a:spLocks/>
          </p:cNvSpPr>
          <p:nvPr/>
        </p:nvSpPr>
        <p:spPr>
          <a:xfrm>
            <a:off x="331040" y="3506052"/>
            <a:ext cx="2681570" cy="412357"/>
          </a:xfrm>
          <a:prstGeom prst="rect">
            <a:avLst/>
          </a:prstGeom>
        </p:spPr>
        <p:txBody>
          <a:bodyPr vert="horz" lIns="91440" tIns="45720" rIns="91440" bIns="45720" rtlCol="0" anchor="ctr">
            <a:normAutofit/>
          </a:bodyPr>
          <a:lstStyle/>
          <a:p>
            <a:pPr lvl="0" algn="ctr">
              <a:spcBef>
                <a:spcPct val="0"/>
              </a:spcBef>
              <a:defRPr/>
            </a:pPr>
            <a:r>
              <a:rPr lang="en-US" sz="2000" dirty="0" smtClean="0">
                <a:solidFill>
                  <a:schemeClr val="accent5">
                    <a:lumMod val="75000"/>
                  </a:schemeClr>
                </a:solidFill>
              </a:rPr>
              <a:t>Team Ice</a:t>
            </a:r>
            <a:r>
              <a:rPr lang="en-US" sz="2000" dirty="0" smtClean="0">
                <a:latin typeface="+mj-lt"/>
                <a:ea typeface="+mj-ea"/>
                <a:cs typeface="+mj-cs"/>
              </a:rPr>
              <a:t> </a:t>
            </a:r>
            <a:endParaRPr lang="en-US" sz="2000" dirty="0" smtClean="0"/>
          </a:p>
        </p:txBody>
      </p:sp>
      <p:sp>
        <p:nvSpPr>
          <p:cNvPr id="96" name="Title 10"/>
          <p:cNvSpPr txBox="1">
            <a:spLocks/>
          </p:cNvSpPr>
          <p:nvPr/>
        </p:nvSpPr>
        <p:spPr>
          <a:xfrm>
            <a:off x="6328345" y="3808855"/>
            <a:ext cx="2681570" cy="270047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2000" b="0" i="0" u="none" strike="noStrike" kern="1200" cap="none" spc="0" normalizeH="0" baseline="0" noProof="0" dirty="0" smtClean="0">
                <a:ln>
                  <a:noFill/>
                </a:ln>
                <a:solidFill>
                  <a:schemeClr val="tx1"/>
                </a:solidFill>
                <a:effectLst/>
                <a:uLnTx/>
                <a:uFillTx/>
                <a:latin typeface="+mj-lt"/>
                <a:ea typeface="+mj-ea"/>
                <a:cs typeface="+mj-cs"/>
              </a:rPr>
              <a:t>This</a:t>
            </a:r>
            <a:r>
              <a:rPr kumimoji="0" lang="en-US" sz="2000" b="0" i="0" u="none" strike="noStrike" kern="1200" cap="none" spc="0" normalizeH="0" noProof="0" dirty="0" smtClean="0">
                <a:ln>
                  <a:noFill/>
                </a:ln>
                <a:solidFill>
                  <a:schemeClr val="tx1"/>
                </a:solidFill>
                <a:effectLst/>
                <a:uLnTx/>
                <a:uFillTx/>
                <a:latin typeface="+mj-lt"/>
                <a:ea typeface="+mj-ea"/>
                <a:cs typeface="+mj-cs"/>
              </a:rPr>
              <a:t> </a:t>
            </a:r>
            <a:r>
              <a:rPr kumimoji="0" lang="en-US" sz="2000" b="0" i="0" u="none" strike="noStrike" kern="1200" cap="none" spc="0" normalizeH="0" noProof="0" dirty="0" smtClean="0">
                <a:ln>
                  <a:noFill/>
                </a:ln>
                <a:solidFill>
                  <a:schemeClr val="tx1"/>
                </a:solidFill>
                <a:effectLst/>
                <a:uLnTx/>
                <a:uFillTx/>
                <a:latin typeface="+mj-lt"/>
                <a:ea typeface="+mj-ea"/>
                <a:cs typeface="+mj-cs"/>
              </a:rPr>
              <a:t>means we will not cross over the Evens and Odds </a:t>
            </a:r>
            <a:r>
              <a:rPr lang="en-US" sz="2000" dirty="0" smtClean="0">
                <a:latin typeface="+mj-lt"/>
                <a:ea typeface="+mj-ea"/>
                <a:cs typeface="+mj-cs"/>
              </a:rPr>
              <a:t>for the last </a:t>
            </a:r>
            <a:r>
              <a:rPr lang="en-US" sz="2000" dirty="0" smtClean="0">
                <a:latin typeface="+mj-lt"/>
                <a:ea typeface="+mj-ea"/>
                <a:cs typeface="+mj-cs"/>
              </a:rPr>
              <a:t>quarter</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2" presetClass="entr" presetSubtype="3" accel="50000" decel="50000" fill="hold" grpId="0" nodeType="withEffect">
                                  <p:stCondLst>
                                    <p:cond delay="0"/>
                                  </p:stCondLst>
                                  <p:childTnLst>
                                    <p:set>
                                      <p:cBhvr>
                                        <p:cTn id="9" dur="1" fill="hold">
                                          <p:stCondLst>
                                            <p:cond delay="0"/>
                                          </p:stCondLst>
                                        </p:cTn>
                                        <p:tgtEl>
                                          <p:spTgt spid="89"/>
                                        </p:tgtEl>
                                        <p:attrNameLst>
                                          <p:attrName>style.visibility</p:attrName>
                                        </p:attrNameLst>
                                      </p:cBhvr>
                                      <p:to>
                                        <p:strVal val="visible"/>
                                      </p:to>
                                    </p:set>
                                    <p:anim calcmode="lin" valueType="num">
                                      <p:cBhvr additive="base">
                                        <p:cTn id="10" dur="500" fill="hold"/>
                                        <p:tgtEl>
                                          <p:spTgt spid="89"/>
                                        </p:tgtEl>
                                        <p:attrNameLst>
                                          <p:attrName>ppt_x</p:attrName>
                                        </p:attrNameLst>
                                      </p:cBhvr>
                                      <p:tavLst>
                                        <p:tav tm="0">
                                          <p:val>
                                            <p:strVal val="1+#ppt_w/2"/>
                                          </p:val>
                                        </p:tav>
                                        <p:tav tm="100000">
                                          <p:val>
                                            <p:strVal val="#ppt_x"/>
                                          </p:val>
                                        </p:tav>
                                      </p:tavLst>
                                    </p:anim>
                                    <p:anim calcmode="lin" valueType="num">
                                      <p:cBhvr additive="base">
                                        <p:cTn id="11" dur="500" fill="hold"/>
                                        <p:tgtEl>
                                          <p:spTgt spid="89"/>
                                        </p:tgtEl>
                                        <p:attrNameLst>
                                          <p:attrName>ppt_y</p:attrName>
                                        </p:attrNameLst>
                                      </p:cBhvr>
                                      <p:tavLst>
                                        <p:tav tm="0">
                                          <p:val>
                                            <p:strVal val="0-#ppt_h/2"/>
                                          </p:val>
                                        </p:tav>
                                        <p:tav tm="100000">
                                          <p:val>
                                            <p:strVal val="#ppt_y"/>
                                          </p:val>
                                        </p:tav>
                                      </p:tavLst>
                                    </p:anim>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2000"/>
                                        <p:tgtEl>
                                          <p:spTgt spid="32"/>
                                        </p:tgtEl>
                                      </p:cBhvr>
                                    </p:animEffect>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88"/>
                                        </p:tgtEl>
                                        <p:attrNameLst>
                                          <p:attrName>style.visibility</p:attrName>
                                        </p:attrNameLst>
                                      </p:cBhvr>
                                      <p:to>
                                        <p:strVal val="visible"/>
                                      </p:to>
                                    </p:set>
                                    <p:animEffect transition="in" filter="fade">
                                      <p:cBhvr>
                                        <p:cTn id="19" dur="2000"/>
                                        <p:tgtEl>
                                          <p:spTgt spid="88"/>
                                        </p:tgtEl>
                                      </p:cBhvr>
                                    </p:animEffect>
                                  </p:childTnLst>
                                </p:cTn>
                              </p:par>
                            </p:childTnLst>
                          </p:cTn>
                        </p:par>
                        <p:par>
                          <p:cTn id="20" fill="hold">
                            <p:stCondLst>
                              <p:cond delay="6000"/>
                            </p:stCondLst>
                            <p:childTnLst>
                              <p:par>
                                <p:cTn id="21" presetID="1" presetClass="entr" presetSubtype="0" fill="hold" grpId="0" nodeType="afterEffect">
                                  <p:stCondLst>
                                    <p:cond delay="2000"/>
                                  </p:stCondLst>
                                  <p:childTnLst>
                                    <p:set>
                                      <p:cBhvr>
                                        <p:cTn id="22" dur="1" fill="hold">
                                          <p:stCondLst>
                                            <p:cond delay="0"/>
                                          </p:stCondLst>
                                        </p:cTn>
                                        <p:tgtEl>
                                          <p:spTgt spid="135"/>
                                        </p:tgtEl>
                                        <p:attrNameLst>
                                          <p:attrName>style.visibility</p:attrName>
                                        </p:attrNameLst>
                                      </p:cBhvr>
                                      <p:to>
                                        <p:strVal val="visible"/>
                                      </p:to>
                                    </p:set>
                                  </p:childTnLst>
                                </p:cTn>
                              </p:par>
                            </p:childTnLst>
                          </p:cTn>
                        </p:par>
                        <p:par>
                          <p:cTn id="23" fill="hold">
                            <p:stCondLst>
                              <p:cond delay="8000"/>
                            </p:stCondLst>
                            <p:childTnLst>
                              <p:par>
                                <p:cTn id="24" presetID="1" presetClass="entr" presetSubtype="0" fill="hold" grpId="0" nodeType="afterEffect">
                                  <p:stCondLst>
                                    <p:cond delay="2000"/>
                                  </p:stCondLst>
                                  <p:childTnLst>
                                    <p:set>
                                      <p:cBhvr>
                                        <p:cTn id="25" dur="1" fill="hold">
                                          <p:stCondLst>
                                            <p:cond delay="0"/>
                                          </p:stCondLst>
                                        </p:cTn>
                                        <p:tgtEl>
                                          <p:spTgt spid="134"/>
                                        </p:tgtEl>
                                        <p:attrNameLst>
                                          <p:attrName>style.visibility</p:attrName>
                                        </p:attrNameLst>
                                      </p:cBhvr>
                                      <p:to>
                                        <p:strVal val="visible"/>
                                      </p:to>
                                    </p:set>
                                  </p:childTnLst>
                                </p:cTn>
                              </p:par>
                            </p:childTnLst>
                          </p:cTn>
                        </p:par>
                        <p:par>
                          <p:cTn id="26" fill="hold">
                            <p:stCondLst>
                              <p:cond delay="10000"/>
                            </p:stCondLst>
                            <p:childTnLst>
                              <p:par>
                                <p:cTn id="27" presetID="10" presetClass="entr" presetSubtype="0" fill="hold" grpId="0" nodeType="afterEffect">
                                  <p:stCondLst>
                                    <p:cond delay="0"/>
                                  </p:stCondLst>
                                  <p:childTnLst>
                                    <p:set>
                                      <p:cBhvr>
                                        <p:cTn id="28" dur="1" fill="hold">
                                          <p:stCondLst>
                                            <p:cond delay="0"/>
                                          </p:stCondLst>
                                        </p:cTn>
                                        <p:tgtEl>
                                          <p:spTgt spid="95"/>
                                        </p:tgtEl>
                                        <p:attrNameLst>
                                          <p:attrName>style.visibility</p:attrName>
                                        </p:attrNameLst>
                                      </p:cBhvr>
                                      <p:to>
                                        <p:strVal val="visible"/>
                                      </p:to>
                                    </p:set>
                                    <p:animEffect transition="in" filter="fade">
                                      <p:cBhvr>
                                        <p:cTn id="29" dur="2000"/>
                                        <p:tgtEl>
                                          <p:spTgt spid="95"/>
                                        </p:tgtEl>
                                      </p:cBhvr>
                                    </p:animEffect>
                                  </p:childTnLst>
                                </p:cTn>
                              </p:par>
                            </p:childTnLst>
                          </p:cTn>
                        </p:par>
                        <p:par>
                          <p:cTn id="30" fill="hold">
                            <p:stCondLst>
                              <p:cond delay="12000"/>
                            </p:stCondLst>
                            <p:childTnLst>
                              <p:par>
                                <p:cTn id="31" presetID="1" presetClass="entr" presetSubtype="0" fill="hold" grpId="0" nodeType="afterEffect">
                                  <p:stCondLst>
                                    <p:cond delay="2000"/>
                                  </p:stCondLst>
                                  <p:childTnLst>
                                    <p:set>
                                      <p:cBhvr>
                                        <p:cTn id="32" dur="1" fill="hold">
                                          <p:stCondLst>
                                            <p:cond delay="0"/>
                                          </p:stCondLst>
                                        </p:cTn>
                                        <p:tgtEl>
                                          <p:spTgt spid="137"/>
                                        </p:tgtEl>
                                        <p:attrNameLst>
                                          <p:attrName>style.visibility</p:attrName>
                                        </p:attrNameLst>
                                      </p:cBhvr>
                                      <p:to>
                                        <p:strVal val="visible"/>
                                      </p:to>
                                    </p:set>
                                  </p:childTnLst>
                                </p:cTn>
                              </p:par>
                            </p:childTnLst>
                          </p:cTn>
                        </p:par>
                        <p:par>
                          <p:cTn id="33" fill="hold">
                            <p:stCondLst>
                              <p:cond delay="14000"/>
                            </p:stCondLst>
                            <p:childTnLst>
                              <p:par>
                                <p:cTn id="34" presetID="1" presetClass="entr" presetSubtype="0" fill="hold" grpId="0" nodeType="afterEffect">
                                  <p:stCondLst>
                                    <p:cond delay="0"/>
                                  </p:stCondLst>
                                  <p:childTnLst>
                                    <p:set>
                                      <p:cBhvr>
                                        <p:cTn id="35" dur="1" fill="hold">
                                          <p:stCondLst>
                                            <p:cond delay="0"/>
                                          </p:stCondLst>
                                        </p:cTn>
                                        <p:tgtEl>
                                          <p:spTgt spid="136"/>
                                        </p:tgtEl>
                                        <p:attrNameLst>
                                          <p:attrName>style.visibility</p:attrName>
                                        </p:attrNameLst>
                                      </p:cBhvr>
                                      <p:to>
                                        <p:strVal val="visible"/>
                                      </p:to>
                                    </p:set>
                                  </p:childTnLst>
                                </p:cTn>
                              </p:par>
                            </p:childTnLst>
                          </p:cTn>
                        </p:par>
                        <p:par>
                          <p:cTn id="36" fill="hold">
                            <p:stCondLst>
                              <p:cond delay="14000"/>
                            </p:stCondLst>
                            <p:childTnLst>
                              <p:par>
                                <p:cTn id="37" presetID="10" presetClass="entr" presetSubtype="0" fill="hold" grpId="0" nodeType="afterEffect">
                                  <p:stCondLst>
                                    <p:cond delay="0"/>
                                  </p:stCondLst>
                                  <p:childTnLst>
                                    <p:set>
                                      <p:cBhvr>
                                        <p:cTn id="38" dur="1" fill="hold">
                                          <p:stCondLst>
                                            <p:cond delay="0"/>
                                          </p:stCondLst>
                                        </p:cTn>
                                        <p:tgtEl>
                                          <p:spTgt spid="92"/>
                                        </p:tgtEl>
                                        <p:attrNameLst>
                                          <p:attrName>style.visibility</p:attrName>
                                        </p:attrNameLst>
                                      </p:cBhvr>
                                      <p:to>
                                        <p:strVal val="visible"/>
                                      </p:to>
                                    </p:set>
                                    <p:animEffect transition="in" filter="fade">
                                      <p:cBhvr>
                                        <p:cTn id="39" dur="2000"/>
                                        <p:tgtEl>
                                          <p:spTgt spid="92"/>
                                        </p:tgtEl>
                                      </p:cBhvr>
                                    </p:animEffect>
                                  </p:childTnLst>
                                </p:cTn>
                              </p:par>
                            </p:childTnLst>
                          </p:cTn>
                        </p:par>
                        <p:par>
                          <p:cTn id="40" fill="hold">
                            <p:stCondLst>
                              <p:cond delay="16000"/>
                            </p:stCondLst>
                            <p:childTnLst>
                              <p:par>
                                <p:cTn id="41" presetID="1" presetClass="entr" presetSubtype="0" fill="hold" grpId="0" nodeType="afterEffect">
                                  <p:stCondLst>
                                    <p:cond delay="2000"/>
                                  </p:stCondLst>
                                  <p:childTnLst>
                                    <p:set>
                                      <p:cBhvr>
                                        <p:cTn id="42" dur="1" fill="hold">
                                          <p:stCondLst>
                                            <p:cond delay="0"/>
                                          </p:stCondLst>
                                        </p:cTn>
                                        <p:tgtEl>
                                          <p:spTgt spid="139"/>
                                        </p:tgtEl>
                                        <p:attrNameLst>
                                          <p:attrName>style.visibility</p:attrName>
                                        </p:attrNameLst>
                                      </p:cBhvr>
                                      <p:to>
                                        <p:strVal val="visible"/>
                                      </p:to>
                                    </p:set>
                                  </p:childTnLst>
                                </p:cTn>
                              </p:par>
                            </p:childTnLst>
                          </p:cTn>
                        </p:par>
                        <p:par>
                          <p:cTn id="43" fill="hold">
                            <p:stCondLst>
                              <p:cond delay="18000"/>
                            </p:stCondLst>
                            <p:childTnLst>
                              <p:par>
                                <p:cTn id="44" presetID="1" presetClass="entr" presetSubtype="0" fill="hold" grpId="0" nodeType="afterEffect">
                                  <p:stCondLst>
                                    <p:cond delay="2000"/>
                                  </p:stCondLst>
                                  <p:childTnLst>
                                    <p:set>
                                      <p:cBhvr>
                                        <p:cTn id="45" dur="1" fill="hold">
                                          <p:stCondLst>
                                            <p:cond delay="0"/>
                                          </p:stCondLst>
                                        </p:cTn>
                                        <p:tgtEl>
                                          <p:spTgt spid="138"/>
                                        </p:tgtEl>
                                        <p:attrNameLst>
                                          <p:attrName>style.visibility</p:attrName>
                                        </p:attrNameLst>
                                      </p:cBhvr>
                                      <p:to>
                                        <p:strVal val="visible"/>
                                      </p:to>
                                    </p:set>
                                  </p:childTnLst>
                                </p:cTn>
                              </p:par>
                            </p:childTnLst>
                          </p:cTn>
                        </p:par>
                        <p:par>
                          <p:cTn id="46" fill="hold">
                            <p:stCondLst>
                              <p:cond delay="20000"/>
                            </p:stCondLst>
                            <p:childTnLst>
                              <p:par>
                                <p:cTn id="47" presetID="10" presetClass="entr" presetSubtype="0" fill="hold" grpId="0" nodeType="afterEffect">
                                  <p:stCondLst>
                                    <p:cond delay="0"/>
                                  </p:stCondLst>
                                  <p:childTnLst>
                                    <p:set>
                                      <p:cBhvr>
                                        <p:cTn id="48" dur="1" fill="hold">
                                          <p:stCondLst>
                                            <p:cond delay="0"/>
                                          </p:stCondLst>
                                        </p:cTn>
                                        <p:tgtEl>
                                          <p:spTgt spid="94"/>
                                        </p:tgtEl>
                                        <p:attrNameLst>
                                          <p:attrName>style.visibility</p:attrName>
                                        </p:attrNameLst>
                                      </p:cBhvr>
                                      <p:to>
                                        <p:strVal val="visible"/>
                                      </p:to>
                                    </p:set>
                                    <p:animEffect transition="in" filter="fade">
                                      <p:cBhvr>
                                        <p:cTn id="49" dur="2000"/>
                                        <p:tgtEl>
                                          <p:spTgt spid="94"/>
                                        </p:tgtEl>
                                      </p:cBhvr>
                                    </p:animEffect>
                                  </p:childTnLst>
                                </p:cTn>
                              </p:par>
                            </p:childTnLst>
                          </p:cTn>
                        </p:par>
                        <p:par>
                          <p:cTn id="50" fill="hold">
                            <p:stCondLst>
                              <p:cond delay="22000"/>
                            </p:stCondLst>
                            <p:childTnLst>
                              <p:par>
                                <p:cTn id="51" presetID="1" presetClass="entr" presetSubtype="0" fill="hold" grpId="0" nodeType="afterEffect">
                                  <p:stCondLst>
                                    <p:cond delay="2000"/>
                                  </p:stCondLst>
                                  <p:childTnLst>
                                    <p:set>
                                      <p:cBhvr>
                                        <p:cTn id="52" dur="1" fill="hold">
                                          <p:stCondLst>
                                            <p:cond delay="0"/>
                                          </p:stCondLst>
                                        </p:cTn>
                                        <p:tgtEl>
                                          <p:spTgt spid="140"/>
                                        </p:tgtEl>
                                        <p:attrNameLst>
                                          <p:attrName>style.visibility</p:attrName>
                                        </p:attrNameLst>
                                      </p:cBhvr>
                                      <p:to>
                                        <p:strVal val="visible"/>
                                      </p:to>
                                    </p:set>
                                  </p:childTnLst>
                                </p:cTn>
                              </p:par>
                            </p:childTnLst>
                          </p:cTn>
                        </p:par>
                        <p:par>
                          <p:cTn id="53" fill="hold">
                            <p:stCondLst>
                              <p:cond delay="24000"/>
                            </p:stCondLst>
                            <p:childTnLst>
                              <p:par>
                                <p:cTn id="54" presetID="1" presetClass="entr" presetSubtype="0" fill="hold" grpId="0" nodeType="afterEffect">
                                  <p:stCondLst>
                                    <p:cond delay="2000"/>
                                  </p:stCondLst>
                                  <p:childTnLst>
                                    <p:set>
                                      <p:cBhvr>
                                        <p:cTn id="55" dur="1" fill="hold">
                                          <p:stCondLst>
                                            <p:cond delay="0"/>
                                          </p:stCondLst>
                                        </p:cTn>
                                        <p:tgtEl>
                                          <p:spTgt spid="141"/>
                                        </p:tgtEl>
                                        <p:attrNameLst>
                                          <p:attrName>style.visibility</p:attrName>
                                        </p:attrNameLst>
                                      </p:cBhvr>
                                      <p:to>
                                        <p:strVal val="visible"/>
                                      </p:to>
                                    </p:set>
                                  </p:childTnLst>
                                </p:cTn>
                              </p:par>
                            </p:childTnLst>
                          </p:cTn>
                        </p:par>
                        <p:par>
                          <p:cTn id="56" fill="hold">
                            <p:stCondLst>
                              <p:cond delay="26000"/>
                            </p:stCondLst>
                            <p:childTnLst>
                              <p:par>
                                <p:cTn id="57" presetID="10" presetClass="entr" presetSubtype="0" fill="hold" grpId="0" nodeType="afterEffect">
                                  <p:stCondLst>
                                    <p:cond delay="0"/>
                                  </p:stCondLst>
                                  <p:childTnLst>
                                    <p:set>
                                      <p:cBhvr>
                                        <p:cTn id="58" dur="1" fill="hold">
                                          <p:stCondLst>
                                            <p:cond delay="0"/>
                                          </p:stCondLst>
                                        </p:cTn>
                                        <p:tgtEl>
                                          <p:spTgt spid="93"/>
                                        </p:tgtEl>
                                        <p:attrNameLst>
                                          <p:attrName>style.visibility</p:attrName>
                                        </p:attrNameLst>
                                      </p:cBhvr>
                                      <p:to>
                                        <p:strVal val="visible"/>
                                      </p:to>
                                    </p:set>
                                    <p:animEffect transition="in" filter="fade">
                                      <p:cBhvr>
                                        <p:cTn id="59" dur="2000"/>
                                        <p:tgtEl>
                                          <p:spTgt spid="93"/>
                                        </p:tgtEl>
                                      </p:cBhvr>
                                    </p:animEffect>
                                  </p:childTnLst>
                                </p:cTn>
                              </p:par>
                            </p:childTnLst>
                          </p:cTn>
                        </p:par>
                        <p:par>
                          <p:cTn id="60" fill="hold">
                            <p:stCondLst>
                              <p:cond delay="28000"/>
                            </p:stCondLst>
                            <p:childTnLst>
                              <p:par>
                                <p:cTn id="61" presetID="1" presetClass="entr" presetSubtype="0" fill="hold" grpId="0" nodeType="afterEffect">
                                  <p:stCondLst>
                                    <p:cond delay="2000"/>
                                  </p:stCondLst>
                                  <p:childTnLst>
                                    <p:set>
                                      <p:cBhvr>
                                        <p:cTn id="62" dur="1" fill="hold">
                                          <p:stCondLst>
                                            <p:cond delay="0"/>
                                          </p:stCondLst>
                                        </p:cTn>
                                        <p:tgtEl>
                                          <p:spTgt spid="142"/>
                                        </p:tgtEl>
                                        <p:attrNameLst>
                                          <p:attrName>style.visibility</p:attrName>
                                        </p:attrNameLst>
                                      </p:cBhvr>
                                      <p:to>
                                        <p:strVal val="visible"/>
                                      </p:to>
                                    </p:set>
                                  </p:childTnLst>
                                </p:cTn>
                              </p:par>
                            </p:childTnLst>
                          </p:cTn>
                        </p:par>
                        <p:par>
                          <p:cTn id="63" fill="hold">
                            <p:stCondLst>
                              <p:cond delay="30000"/>
                            </p:stCondLst>
                            <p:childTnLst>
                              <p:par>
                                <p:cTn id="64" presetID="1" presetClass="entr" presetSubtype="0" fill="hold" grpId="0" nodeType="afterEffect">
                                  <p:stCondLst>
                                    <p:cond delay="2000"/>
                                  </p:stCondLst>
                                  <p:childTnLst>
                                    <p:set>
                                      <p:cBhvr>
                                        <p:cTn id="65" dur="1" fill="hold">
                                          <p:stCondLst>
                                            <p:cond delay="0"/>
                                          </p:stCondLst>
                                        </p:cTn>
                                        <p:tgtEl>
                                          <p:spTgt spid="143"/>
                                        </p:tgtEl>
                                        <p:attrNameLst>
                                          <p:attrName>style.visibility</p:attrName>
                                        </p:attrNameLst>
                                      </p:cBhvr>
                                      <p:to>
                                        <p:strVal val="visible"/>
                                      </p:to>
                                    </p:set>
                                  </p:childTnLst>
                                </p:cTn>
                              </p:par>
                            </p:childTnLst>
                          </p:cTn>
                        </p:par>
                        <p:par>
                          <p:cTn id="66" fill="hold">
                            <p:stCondLst>
                              <p:cond delay="32000"/>
                            </p:stCondLst>
                            <p:childTnLst>
                              <p:par>
                                <p:cTn id="67" presetID="10" presetClass="entr" presetSubtype="0" fill="hold" grpId="0" nodeType="afterEffect">
                                  <p:stCondLst>
                                    <p:cond delay="0"/>
                                  </p:stCondLst>
                                  <p:childTnLst>
                                    <p:set>
                                      <p:cBhvr>
                                        <p:cTn id="68" dur="1" fill="hold">
                                          <p:stCondLst>
                                            <p:cond delay="0"/>
                                          </p:stCondLst>
                                        </p:cTn>
                                        <p:tgtEl>
                                          <p:spTgt spid="90"/>
                                        </p:tgtEl>
                                        <p:attrNameLst>
                                          <p:attrName>style.visibility</p:attrName>
                                        </p:attrNameLst>
                                      </p:cBhvr>
                                      <p:to>
                                        <p:strVal val="visible"/>
                                      </p:to>
                                    </p:set>
                                    <p:animEffect transition="in" filter="fade">
                                      <p:cBhvr>
                                        <p:cTn id="69" dur="2000"/>
                                        <p:tgtEl>
                                          <p:spTgt spid="90"/>
                                        </p:tgtEl>
                                      </p:cBhvr>
                                    </p:animEffect>
                                  </p:childTnLst>
                                </p:cTn>
                              </p:par>
                            </p:childTnLst>
                          </p:cTn>
                        </p:par>
                        <p:par>
                          <p:cTn id="70" fill="hold">
                            <p:stCondLst>
                              <p:cond delay="34000"/>
                            </p:stCondLst>
                            <p:childTnLst>
                              <p:par>
                                <p:cTn id="71" presetID="1" presetClass="entr" presetSubtype="0" fill="hold" grpId="0" nodeType="afterEffect">
                                  <p:stCondLst>
                                    <p:cond delay="2000"/>
                                  </p:stCondLst>
                                  <p:childTnLst>
                                    <p:set>
                                      <p:cBhvr>
                                        <p:cTn id="72" dur="1" fill="hold">
                                          <p:stCondLst>
                                            <p:cond delay="0"/>
                                          </p:stCondLst>
                                        </p:cTn>
                                        <p:tgtEl>
                                          <p:spTgt spid="144"/>
                                        </p:tgtEl>
                                        <p:attrNameLst>
                                          <p:attrName>style.visibility</p:attrName>
                                        </p:attrNameLst>
                                      </p:cBhvr>
                                      <p:to>
                                        <p:strVal val="visible"/>
                                      </p:to>
                                    </p:set>
                                  </p:childTnLst>
                                </p:cTn>
                              </p:par>
                            </p:childTnLst>
                          </p:cTn>
                        </p:par>
                        <p:par>
                          <p:cTn id="73" fill="hold">
                            <p:stCondLst>
                              <p:cond delay="36000"/>
                            </p:stCondLst>
                            <p:childTnLst>
                              <p:par>
                                <p:cTn id="74" presetID="1" presetClass="entr" presetSubtype="0" fill="hold" grpId="0" nodeType="afterEffect">
                                  <p:stCondLst>
                                    <p:cond delay="2000"/>
                                  </p:stCondLst>
                                  <p:childTnLst>
                                    <p:set>
                                      <p:cBhvr>
                                        <p:cTn id="75" dur="1" fill="hold">
                                          <p:stCondLst>
                                            <p:cond delay="0"/>
                                          </p:stCondLst>
                                        </p:cTn>
                                        <p:tgtEl>
                                          <p:spTgt spid="145"/>
                                        </p:tgtEl>
                                        <p:attrNameLst>
                                          <p:attrName>style.visibility</p:attrName>
                                        </p:attrNameLst>
                                      </p:cBhvr>
                                      <p:to>
                                        <p:strVal val="visible"/>
                                      </p:to>
                                    </p:set>
                                  </p:childTnLst>
                                </p:cTn>
                              </p:par>
                            </p:childTnLst>
                          </p:cTn>
                        </p:par>
                        <p:par>
                          <p:cTn id="76" fill="hold">
                            <p:stCondLst>
                              <p:cond delay="38000"/>
                            </p:stCondLst>
                            <p:childTnLst>
                              <p:par>
                                <p:cTn id="77" presetID="10" presetClass="entr" presetSubtype="0" fill="hold" grpId="0" nodeType="afterEffect">
                                  <p:stCondLst>
                                    <p:cond delay="2000"/>
                                  </p:stCondLst>
                                  <p:childTnLst>
                                    <p:set>
                                      <p:cBhvr>
                                        <p:cTn id="78" dur="1" fill="hold">
                                          <p:stCondLst>
                                            <p:cond delay="0"/>
                                          </p:stCondLst>
                                        </p:cTn>
                                        <p:tgtEl>
                                          <p:spTgt spid="91"/>
                                        </p:tgtEl>
                                        <p:attrNameLst>
                                          <p:attrName>style.visibility</p:attrName>
                                        </p:attrNameLst>
                                      </p:cBhvr>
                                      <p:to>
                                        <p:strVal val="visible"/>
                                      </p:to>
                                    </p:set>
                                    <p:animEffect transition="in" filter="fade">
                                      <p:cBhvr>
                                        <p:cTn id="79" dur="2000"/>
                                        <p:tgtEl>
                                          <p:spTgt spid="91"/>
                                        </p:tgtEl>
                                      </p:cBhvr>
                                    </p:animEffect>
                                  </p:childTnLst>
                                </p:cTn>
                              </p:par>
                            </p:childTnLst>
                          </p:cTn>
                        </p:par>
                        <p:par>
                          <p:cTn id="80" fill="hold">
                            <p:stCondLst>
                              <p:cond delay="42000"/>
                            </p:stCondLst>
                            <p:childTnLst>
                              <p:par>
                                <p:cTn id="81" presetID="1" presetClass="entr" presetSubtype="0" fill="hold" grpId="0" nodeType="afterEffect">
                                  <p:stCondLst>
                                    <p:cond delay="2000"/>
                                  </p:stCondLst>
                                  <p:childTnLst>
                                    <p:set>
                                      <p:cBhvr>
                                        <p:cTn id="82" dur="1" fill="hold">
                                          <p:stCondLst>
                                            <p:cond delay="0"/>
                                          </p:stCondLst>
                                        </p:cTn>
                                        <p:tgtEl>
                                          <p:spTgt spid="147"/>
                                        </p:tgtEl>
                                        <p:attrNameLst>
                                          <p:attrName>style.visibility</p:attrName>
                                        </p:attrNameLst>
                                      </p:cBhvr>
                                      <p:to>
                                        <p:strVal val="visible"/>
                                      </p:to>
                                    </p:set>
                                  </p:childTnLst>
                                </p:cTn>
                              </p:par>
                            </p:childTnLst>
                          </p:cTn>
                        </p:par>
                        <p:par>
                          <p:cTn id="83" fill="hold">
                            <p:stCondLst>
                              <p:cond delay="44000"/>
                            </p:stCondLst>
                            <p:childTnLst>
                              <p:par>
                                <p:cTn id="84" presetID="1" presetClass="entr" presetSubtype="0" fill="hold" grpId="0" nodeType="afterEffect">
                                  <p:stCondLst>
                                    <p:cond delay="2000"/>
                                  </p:stCondLst>
                                  <p:childTnLst>
                                    <p:set>
                                      <p:cBhvr>
                                        <p:cTn id="85" dur="1" fill="hold">
                                          <p:stCondLst>
                                            <p:cond delay="0"/>
                                          </p:stCondLst>
                                        </p:cTn>
                                        <p:tgtEl>
                                          <p:spTgt spid="146"/>
                                        </p:tgtEl>
                                        <p:attrNameLst>
                                          <p:attrName>style.visibility</p:attrName>
                                        </p:attrNameLst>
                                      </p:cBhvr>
                                      <p:to>
                                        <p:strVal val="visible"/>
                                      </p:to>
                                    </p:set>
                                  </p:childTnLst>
                                </p:cTn>
                              </p:par>
                            </p:childTnLst>
                          </p:cTn>
                        </p:par>
                        <p:par>
                          <p:cTn id="86" fill="hold">
                            <p:stCondLst>
                              <p:cond delay="46000"/>
                            </p:stCondLst>
                            <p:childTnLst>
                              <p:par>
                                <p:cTn id="87" presetID="10" presetClass="entr" presetSubtype="0" fill="hold" grpId="0" nodeType="afterEffect">
                                  <p:stCondLst>
                                    <p:cond delay="0"/>
                                  </p:stCondLst>
                                  <p:childTnLst>
                                    <p:set>
                                      <p:cBhvr>
                                        <p:cTn id="88" dur="1" fill="hold">
                                          <p:stCondLst>
                                            <p:cond delay="0"/>
                                          </p:stCondLst>
                                        </p:cTn>
                                        <p:tgtEl>
                                          <p:spTgt spid="37"/>
                                        </p:tgtEl>
                                        <p:attrNameLst>
                                          <p:attrName>style.visibility</p:attrName>
                                        </p:attrNameLst>
                                      </p:cBhvr>
                                      <p:to>
                                        <p:strVal val="visible"/>
                                      </p:to>
                                    </p:set>
                                    <p:animEffect transition="in" filter="fade">
                                      <p:cBhvr>
                                        <p:cTn id="89" dur="5000"/>
                                        <p:tgtEl>
                                          <p:spTgt spid="37"/>
                                        </p:tgtEl>
                                      </p:cBhvr>
                                    </p:animEffect>
                                  </p:childTnLst>
                                </p:cTn>
                              </p:par>
                            </p:childTnLst>
                          </p:cTn>
                        </p:par>
                        <p:par>
                          <p:cTn id="90" fill="hold">
                            <p:stCondLst>
                              <p:cond delay="51000"/>
                            </p:stCondLst>
                            <p:childTnLst>
                              <p:par>
                                <p:cTn id="91" presetID="10" presetClass="entr" presetSubtype="0" fill="hold" grpId="0" nodeType="afterEffect">
                                  <p:stCondLst>
                                    <p:cond delay="0"/>
                                  </p:stCondLst>
                                  <p:childTnLst>
                                    <p:set>
                                      <p:cBhvr>
                                        <p:cTn id="92" dur="1" fill="hold">
                                          <p:stCondLst>
                                            <p:cond delay="0"/>
                                          </p:stCondLst>
                                        </p:cTn>
                                        <p:tgtEl>
                                          <p:spTgt spid="96"/>
                                        </p:tgtEl>
                                        <p:attrNameLst>
                                          <p:attrName>style.visibility</p:attrName>
                                        </p:attrNameLst>
                                      </p:cBhvr>
                                      <p:to>
                                        <p:strVal val="visible"/>
                                      </p:to>
                                    </p:set>
                                    <p:animEffect transition="in" filter="fade">
                                      <p:cBhvr>
                                        <p:cTn id="93" dur="5000"/>
                                        <p:tgtEl>
                                          <p:spTgt spid="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2" grpId="0"/>
      <p:bldP spid="37" grpId="0"/>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Graphic spid="89" grpId="0">
        <p:bldAsOne/>
      </p:bldGraphic>
      <p:bldP spid="88" grpId="0"/>
      <p:bldP spid="90" grpId="0"/>
      <p:bldP spid="91" grpId="0"/>
      <p:bldP spid="92" grpId="0"/>
      <p:bldP spid="93" grpId="0"/>
      <p:bldP spid="94" grpId="0"/>
      <p:bldP spid="95" grpId="0"/>
      <p:bldP spid="96" grpId="0"/>
    </p:bld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Quarter 4</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At the start of the fourth quarter, the scorecard looks like this: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4" name="Title 10"/>
          <p:cNvSpPr txBox="1">
            <a:spLocks/>
          </p:cNvSpPr>
          <p:nvPr/>
        </p:nvSpPr>
        <p:spPr>
          <a:xfrm>
            <a:off x="365579" y="2319067"/>
            <a:ext cx="2681570" cy="4037867"/>
          </a:xfrm>
          <a:prstGeom prst="rect">
            <a:avLst/>
          </a:prstGeom>
        </p:spPr>
        <p:txBody>
          <a:bodyPr vert="horz" lIns="91440" tIns="45720" rIns="91440" bIns="45720" rtlCol="0" anchor="ctr">
            <a:normAutofit/>
          </a:bodyPr>
          <a:lstStyle/>
          <a:p>
            <a:pPr algn="ctr">
              <a:spcBef>
                <a:spcPct val="0"/>
              </a:spcBef>
              <a:defRPr/>
            </a:pPr>
            <a:r>
              <a:rPr lang="en-US" sz="2000" dirty="0" smtClean="0">
                <a:latin typeface="+mj-lt"/>
                <a:ea typeface="+mj-ea"/>
                <a:cs typeface="+mj-cs"/>
              </a:rPr>
              <a:t>The score at the start of the fourth quarter is 10 : 10.</a:t>
            </a:r>
          </a:p>
          <a:p>
            <a:pPr algn="ctr">
              <a:spcBef>
                <a:spcPct val="0"/>
              </a:spcBef>
              <a:defRPr/>
            </a:pPr>
            <a:endParaRPr lang="en-US" sz="2000" dirty="0" smtClean="0">
              <a:latin typeface="+mj-lt"/>
              <a:ea typeface="+mj-ea"/>
              <a:cs typeface="+mj-cs"/>
            </a:endParaRPr>
          </a:p>
          <a:p>
            <a:pPr algn="ctr">
              <a:spcBef>
                <a:spcPct val="0"/>
              </a:spcBef>
              <a:defRPr/>
            </a:pPr>
            <a:r>
              <a:rPr lang="en-US" sz="2000" dirty="0" smtClean="0">
                <a:latin typeface="+mj-lt"/>
                <a:ea typeface="+mj-ea"/>
                <a:cs typeface="+mj-cs"/>
              </a:rPr>
              <a:t>These goals added together is an Even number so </a:t>
            </a:r>
            <a:r>
              <a:rPr lang="en-US" sz="2000" dirty="0" smtClean="0">
                <a:solidFill>
                  <a:schemeClr val="accent5">
                    <a:lumMod val="75000"/>
                  </a:schemeClr>
                </a:solidFill>
                <a:latin typeface="+mj-lt"/>
                <a:ea typeface="+mj-ea"/>
                <a:cs typeface="+mj-cs"/>
              </a:rPr>
              <a:t>Team Ice </a:t>
            </a:r>
            <a:r>
              <a:rPr lang="en-US" sz="2000" dirty="0" smtClean="0"/>
              <a:t>take the first centre pass in the last quarter</a:t>
            </a:r>
          </a:p>
        </p:txBody>
      </p:sp>
      <p:sp>
        <p:nvSpPr>
          <p:cNvPr id="37" name="Footer Placeholder 36"/>
          <p:cNvSpPr>
            <a:spLocks noGrp="1"/>
          </p:cNvSpPr>
          <p:nvPr>
            <p:ph type="ftr" sz="quarter" idx="11"/>
          </p:nvPr>
        </p:nvSpPr>
        <p:spPr/>
        <p:txBody>
          <a:bodyPr/>
          <a:lstStyle/>
          <a:p>
            <a:r>
              <a:rPr lang="en-US" smtClean="0"/>
              <a:t>copyright 2016 Franc Concepts Ltd</a:t>
            </a:r>
            <a:endParaRPr lang="en-US"/>
          </a:p>
        </p:txBody>
      </p:sp>
      <p:sp>
        <p:nvSpPr>
          <p:cNvPr id="32" name="Rectangle 31"/>
          <p:cNvSpPr>
            <a:spLocks/>
          </p:cNvSpPr>
          <p:nvPr/>
        </p:nvSpPr>
        <p:spPr>
          <a:xfrm>
            <a:off x="318519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38" name="Straight Connector 37"/>
          <p:cNvCxnSpPr/>
          <p:nvPr/>
        </p:nvCxnSpPr>
        <p:spPr>
          <a:xfrm>
            <a:off x="318519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0" name="Straight Connector 39"/>
          <p:cNvCxnSpPr/>
          <p:nvPr/>
        </p:nvCxnSpPr>
        <p:spPr>
          <a:xfrm rot="16200000" flipH="1">
            <a:off x="253611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18519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318519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319902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47" name="Title 10"/>
          <p:cNvSpPr txBox="1">
            <a:spLocks/>
          </p:cNvSpPr>
          <p:nvPr/>
        </p:nvSpPr>
        <p:spPr>
          <a:xfrm>
            <a:off x="349119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8" name="Title 10"/>
          <p:cNvSpPr txBox="1">
            <a:spLocks/>
          </p:cNvSpPr>
          <p:nvPr/>
        </p:nvSpPr>
        <p:spPr>
          <a:xfrm>
            <a:off x="486547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49" name="Rectangle 48"/>
          <p:cNvSpPr>
            <a:spLocks/>
          </p:cNvSpPr>
          <p:nvPr/>
        </p:nvSpPr>
        <p:spPr>
          <a:xfrm>
            <a:off x="4092819" y="459677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0" name="Rectangle 49"/>
          <p:cNvSpPr>
            <a:spLocks/>
          </p:cNvSpPr>
          <p:nvPr/>
        </p:nvSpPr>
        <p:spPr>
          <a:xfrm>
            <a:off x="458283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1" name="Rectangle 50"/>
          <p:cNvSpPr>
            <a:spLocks/>
          </p:cNvSpPr>
          <p:nvPr/>
        </p:nvSpPr>
        <p:spPr>
          <a:xfrm>
            <a:off x="408511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2" name="Rectangle 51"/>
          <p:cNvSpPr>
            <a:spLocks/>
          </p:cNvSpPr>
          <p:nvPr/>
        </p:nvSpPr>
        <p:spPr>
          <a:xfrm>
            <a:off x="457512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3" name="Rectangle 52"/>
          <p:cNvSpPr>
            <a:spLocks/>
          </p:cNvSpPr>
          <p:nvPr/>
        </p:nvSpPr>
        <p:spPr>
          <a:xfrm>
            <a:off x="349119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54" name="Rectangle 53"/>
          <p:cNvSpPr>
            <a:spLocks/>
          </p:cNvSpPr>
          <p:nvPr/>
        </p:nvSpPr>
        <p:spPr>
          <a:xfrm>
            <a:off x="462759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55" name="Rectangle 54"/>
          <p:cNvSpPr>
            <a:spLocks/>
          </p:cNvSpPr>
          <p:nvPr/>
        </p:nvSpPr>
        <p:spPr>
          <a:xfrm>
            <a:off x="487028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56" name="Rectangle 55"/>
          <p:cNvSpPr>
            <a:spLocks/>
          </p:cNvSpPr>
          <p:nvPr/>
        </p:nvSpPr>
        <p:spPr>
          <a:xfrm>
            <a:off x="512711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57" name="Rectangle 56"/>
          <p:cNvSpPr>
            <a:spLocks/>
          </p:cNvSpPr>
          <p:nvPr/>
        </p:nvSpPr>
        <p:spPr>
          <a:xfrm>
            <a:off x="539028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58" name="Rectangle 57"/>
          <p:cNvSpPr>
            <a:spLocks/>
          </p:cNvSpPr>
          <p:nvPr/>
        </p:nvSpPr>
        <p:spPr>
          <a:xfrm>
            <a:off x="326216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59" name="Rectangle 58"/>
          <p:cNvSpPr>
            <a:spLocks/>
          </p:cNvSpPr>
          <p:nvPr/>
        </p:nvSpPr>
        <p:spPr>
          <a:xfrm>
            <a:off x="462759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0" name="Rectangle 59"/>
          <p:cNvSpPr>
            <a:spLocks/>
          </p:cNvSpPr>
          <p:nvPr/>
        </p:nvSpPr>
        <p:spPr>
          <a:xfrm>
            <a:off x="324760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61" name="Rectangle 60"/>
          <p:cNvSpPr>
            <a:spLocks/>
          </p:cNvSpPr>
          <p:nvPr/>
        </p:nvSpPr>
        <p:spPr>
          <a:xfrm>
            <a:off x="409501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2" name="Rectangle 61"/>
          <p:cNvSpPr>
            <a:spLocks/>
          </p:cNvSpPr>
          <p:nvPr/>
        </p:nvSpPr>
        <p:spPr>
          <a:xfrm>
            <a:off x="458503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63" name="Rectangle 62"/>
          <p:cNvSpPr>
            <a:spLocks/>
          </p:cNvSpPr>
          <p:nvPr/>
        </p:nvSpPr>
        <p:spPr>
          <a:xfrm>
            <a:off x="409249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64" name="Rectangle 63"/>
          <p:cNvSpPr>
            <a:spLocks/>
          </p:cNvSpPr>
          <p:nvPr/>
        </p:nvSpPr>
        <p:spPr>
          <a:xfrm>
            <a:off x="459644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65" name="Rectangle 64"/>
          <p:cNvSpPr>
            <a:spLocks/>
          </p:cNvSpPr>
          <p:nvPr/>
        </p:nvSpPr>
        <p:spPr>
          <a:xfrm>
            <a:off x="489118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66" name="Rectangle 65"/>
          <p:cNvSpPr>
            <a:spLocks/>
          </p:cNvSpPr>
          <p:nvPr/>
        </p:nvSpPr>
        <p:spPr>
          <a:xfrm>
            <a:off x="4634987" y="387295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67" name="Rectangle 66"/>
          <p:cNvSpPr>
            <a:spLocks/>
          </p:cNvSpPr>
          <p:nvPr/>
        </p:nvSpPr>
        <p:spPr>
          <a:xfrm>
            <a:off x="3483794" y="38611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68" name="Rectangle 67"/>
          <p:cNvSpPr>
            <a:spLocks/>
          </p:cNvSpPr>
          <p:nvPr/>
        </p:nvSpPr>
        <p:spPr>
          <a:xfrm>
            <a:off x="3226634" y="386958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69" name="Rectangle 68"/>
          <p:cNvSpPr>
            <a:spLocks/>
          </p:cNvSpPr>
          <p:nvPr/>
        </p:nvSpPr>
        <p:spPr>
          <a:xfrm>
            <a:off x="3482829" y="386387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70" name="Rectangle 69"/>
          <p:cNvSpPr>
            <a:spLocks/>
          </p:cNvSpPr>
          <p:nvPr/>
        </p:nvSpPr>
        <p:spPr>
          <a:xfrm>
            <a:off x="508140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71" name="Rectangle 70"/>
          <p:cNvSpPr>
            <a:spLocks/>
          </p:cNvSpPr>
          <p:nvPr/>
        </p:nvSpPr>
        <p:spPr>
          <a:xfrm>
            <a:off x="4880427" y="386886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72" name="Rectangle 71"/>
          <p:cNvSpPr>
            <a:spLocks/>
          </p:cNvSpPr>
          <p:nvPr/>
        </p:nvSpPr>
        <p:spPr>
          <a:xfrm>
            <a:off x="3738390" y="38683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73" name="Rectangle 72"/>
          <p:cNvSpPr>
            <a:spLocks/>
          </p:cNvSpPr>
          <p:nvPr/>
        </p:nvSpPr>
        <p:spPr>
          <a:xfrm>
            <a:off x="4001980" y="387161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74" name="Rectangle 73"/>
          <p:cNvSpPr>
            <a:spLocks/>
          </p:cNvSpPr>
          <p:nvPr/>
        </p:nvSpPr>
        <p:spPr>
          <a:xfrm>
            <a:off x="3738390" y="386830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75" name="Rectangle 74"/>
          <p:cNvSpPr>
            <a:spLocks/>
          </p:cNvSpPr>
          <p:nvPr/>
        </p:nvSpPr>
        <p:spPr>
          <a:xfrm>
            <a:off x="5335066"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76" name="Rectangle 75"/>
          <p:cNvSpPr>
            <a:spLocks/>
          </p:cNvSpPr>
          <p:nvPr/>
        </p:nvSpPr>
        <p:spPr>
          <a:xfrm>
            <a:off x="5563651" y="387486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77" name="Rectangle 76"/>
          <p:cNvSpPr>
            <a:spLocks/>
          </p:cNvSpPr>
          <p:nvPr/>
        </p:nvSpPr>
        <p:spPr>
          <a:xfrm>
            <a:off x="5088749" y="38698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78" name="Rectangle 77"/>
          <p:cNvSpPr>
            <a:spLocks/>
          </p:cNvSpPr>
          <p:nvPr/>
        </p:nvSpPr>
        <p:spPr>
          <a:xfrm>
            <a:off x="5335066" y="386889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79" name="Rectangle 78"/>
          <p:cNvSpPr>
            <a:spLocks/>
          </p:cNvSpPr>
          <p:nvPr/>
        </p:nvSpPr>
        <p:spPr>
          <a:xfrm>
            <a:off x="4099311" y="459068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80" name="Rectangle 79"/>
          <p:cNvSpPr>
            <a:spLocks/>
          </p:cNvSpPr>
          <p:nvPr/>
        </p:nvSpPr>
        <p:spPr>
          <a:xfrm>
            <a:off x="4589328" y="4598413"/>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81" name="Rectangle 80"/>
          <p:cNvSpPr>
            <a:spLocks/>
          </p:cNvSpPr>
          <p:nvPr/>
        </p:nvSpPr>
        <p:spPr>
          <a:xfrm>
            <a:off x="4096796" y="4600054"/>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82" name="Rectangle 81"/>
          <p:cNvSpPr>
            <a:spLocks/>
          </p:cNvSpPr>
          <p:nvPr/>
        </p:nvSpPr>
        <p:spPr>
          <a:xfrm>
            <a:off x="4600739" y="460613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83" name="Rectangle 82"/>
          <p:cNvSpPr>
            <a:spLocks/>
          </p:cNvSpPr>
          <p:nvPr/>
        </p:nvSpPr>
        <p:spPr>
          <a:xfrm>
            <a:off x="4659547" y="486500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84" name="Rectangle 83"/>
          <p:cNvSpPr>
            <a:spLocks/>
          </p:cNvSpPr>
          <p:nvPr/>
        </p:nvSpPr>
        <p:spPr>
          <a:xfrm>
            <a:off x="3241404"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85" name="Rectangle 84"/>
          <p:cNvSpPr>
            <a:spLocks/>
          </p:cNvSpPr>
          <p:nvPr/>
        </p:nvSpPr>
        <p:spPr>
          <a:xfrm>
            <a:off x="4925089"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86" name="Rectangle 85"/>
          <p:cNvSpPr>
            <a:spLocks/>
          </p:cNvSpPr>
          <p:nvPr/>
        </p:nvSpPr>
        <p:spPr>
          <a:xfrm>
            <a:off x="4661449"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87" name="Rectangle 86"/>
          <p:cNvSpPr>
            <a:spLocks/>
          </p:cNvSpPr>
          <p:nvPr/>
        </p:nvSpPr>
        <p:spPr>
          <a:xfrm>
            <a:off x="3511404"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88" name="Rectangle 87"/>
          <p:cNvSpPr>
            <a:spLocks/>
          </p:cNvSpPr>
          <p:nvPr/>
        </p:nvSpPr>
        <p:spPr>
          <a:xfrm>
            <a:off x="3254223"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89" name="Rectangle 88"/>
          <p:cNvSpPr>
            <a:spLocks/>
          </p:cNvSpPr>
          <p:nvPr/>
        </p:nvSpPr>
        <p:spPr>
          <a:xfrm>
            <a:off x="3745785"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90" name="Rectangle 89"/>
          <p:cNvSpPr>
            <a:spLocks/>
          </p:cNvSpPr>
          <p:nvPr/>
        </p:nvSpPr>
        <p:spPr>
          <a:xfrm>
            <a:off x="3468390"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91" name="Rectangle 90"/>
          <p:cNvSpPr>
            <a:spLocks/>
          </p:cNvSpPr>
          <p:nvPr/>
        </p:nvSpPr>
        <p:spPr>
          <a:xfrm>
            <a:off x="3731980"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92" name="Rectangle 91"/>
          <p:cNvSpPr>
            <a:spLocks/>
          </p:cNvSpPr>
          <p:nvPr/>
        </p:nvSpPr>
        <p:spPr>
          <a:xfrm>
            <a:off x="3977722" y="483739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93" name="Rectangle 92"/>
          <p:cNvSpPr>
            <a:spLocks/>
          </p:cNvSpPr>
          <p:nvPr/>
        </p:nvSpPr>
        <p:spPr>
          <a:xfrm>
            <a:off x="3964462" y="482412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94" name="Rectangle 93"/>
          <p:cNvSpPr>
            <a:spLocks/>
          </p:cNvSpPr>
          <p:nvPr/>
        </p:nvSpPr>
        <p:spPr>
          <a:xfrm>
            <a:off x="4192502" y="484813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95" name="Rectangle 94"/>
          <p:cNvSpPr>
            <a:spLocks/>
          </p:cNvSpPr>
          <p:nvPr/>
        </p:nvSpPr>
        <p:spPr>
          <a:xfrm>
            <a:off x="4199147" y="48242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96" name="Rectangle 95"/>
          <p:cNvSpPr>
            <a:spLocks/>
          </p:cNvSpPr>
          <p:nvPr/>
        </p:nvSpPr>
        <p:spPr>
          <a:xfrm>
            <a:off x="3232356" y="5038363"/>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97" name="Rectangle 96"/>
          <p:cNvSpPr>
            <a:spLocks/>
          </p:cNvSpPr>
          <p:nvPr/>
        </p:nvSpPr>
        <p:spPr>
          <a:xfrm>
            <a:off x="5164079" y="4795035"/>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98" name="Rectangle 97"/>
          <p:cNvSpPr>
            <a:spLocks/>
          </p:cNvSpPr>
          <p:nvPr/>
        </p:nvSpPr>
        <p:spPr>
          <a:xfrm>
            <a:off x="4946599" y="487269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99" name="Rectangle 98"/>
          <p:cNvSpPr>
            <a:spLocks/>
          </p:cNvSpPr>
          <p:nvPr/>
        </p:nvSpPr>
        <p:spPr>
          <a:xfrm>
            <a:off x="4093364" y="554991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00" name="Rectangle 99"/>
          <p:cNvSpPr>
            <a:spLocks/>
          </p:cNvSpPr>
          <p:nvPr/>
        </p:nvSpPr>
        <p:spPr>
          <a:xfrm>
            <a:off x="4583381" y="5543837"/>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01" name="Rectangle 100"/>
          <p:cNvSpPr>
            <a:spLocks/>
          </p:cNvSpPr>
          <p:nvPr/>
        </p:nvSpPr>
        <p:spPr>
          <a:xfrm>
            <a:off x="4099856" y="5543837"/>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02" name="Rectangle 101"/>
          <p:cNvSpPr>
            <a:spLocks/>
          </p:cNvSpPr>
          <p:nvPr/>
        </p:nvSpPr>
        <p:spPr>
          <a:xfrm>
            <a:off x="4589873" y="5551561"/>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03" name="Rectangle 102"/>
          <p:cNvSpPr>
            <a:spLocks/>
          </p:cNvSpPr>
          <p:nvPr/>
        </p:nvSpPr>
        <p:spPr>
          <a:xfrm>
            <a:off x="4097341" y="5553202"/>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104" name="Rectangle 103"/>
          <p:cNvSpPr>
            <a:spLocks/>
          </p:cNvSpPr>
          <p:nvPr/>
        </p:nvSpPr>
        <p:spPr>
          <a:xfrm>
            <a:off x="4601284" y="5559283"/>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105" name="Rectangle 104"/>
          <p:cNvSpPr>
            <a:spLocks/>
          </p:cNvSpPr>
          <p:nvPr/>
        </p:nvSpPr>
        <p:spPr>
          <a:xfrm>
            <a:off x="3232901" y="5798227"/>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106" name="Rectangle 105"/>
          <p:cNvSpPr>
            <a:spLocks/>
          </p:cNvSpPr>
          <p:nvPr/>
        </p:nvSpPr>
        <p:spPr>
          <a:xfrm>
            <a:off x="4641556" y="5798761"/>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graphicFrame>
        <p:nvGraphicFramePr>
          <p:cNvPr id="108" name="Diagram 107"/>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109" name="Title 10"/>
          <p:cNvSpPr txBox="1">
            <a:spLocks/>
          </p:cNvSpPr>
          <p:nvPr/>
        </p:nvSpPr>
        <p:spPr>
          <a:xfrm>
            <a:off x="9144000" y="2358881"/>
            <a:ext cx="2681570" cy="4037867"/>
          </a:xfrm>
          <a:prstGeom prst="rect">
            <a:avLst/>
          </a:prstGeom>
        </p:spPr>
        <p:txBody>
          <a:bodyPr vert="horz" lIns="91440" tIns="45720" rIns="91440" bIns="45720" rtlCol="0" anchor="ctr">
            <a:normAutofit/>
          </a:bodyPr>
          <a:lstStyle/>
          <a:p>
            <a:pPr algn="ctr">
              <a:spcBef>
                <a:spcPct val="0"/>
              </a:spcBef>
              <a:defRPr/>
            </a:pPr>
            <a:endParaRPr lang="en-US" sz="2000" dirty="0" smtClean="0"/>
          </a:p>
        </p:txBody>
      </p:sp>
      <p:sp>
        <p:nvSpPr>
          <p:cNvPr id="111" name="Title 10"/>
          <p:cNvSpPr txBox="1">
            <a:spLocks/>
          </p:cNvSpPr>
          <p:nvPr/>
        </p:nvSpPr>
        <p:spPr>
          <a:xfrm>
            <a:off x="6267886" y="2318483"/>
            <a:ext cx="2681570" cy="4037867"/>
          </a:xfrm>
          <a:prstGeom prst="rect">
            <a:avLst/>
          </a:prstGeom>
        </p:spPr>
        <p:txBody>
          <a:bodyPr vert="horz" lIns="91440" tIns="45720" rIns="91440" bIns="45720" rtlCol="0" anchor="ctr">
            <a:normAutofit/>
          </a:bodyPr>
          <a:lstStyle/>
          <a:p>
            <a:pPr lvl="0">
              <a:spcBef>
                <a:spcPct val="0"/>
              </a:spcBef>
              <a:defRPr/>
            </a:pPr>
            <a:r>
              <a:rPr lang="en-US" sz="2000" dirty="0" smtClean="0"/>
              <a:t>Call out</a:t>
            </a:r>
          </a:p>
          <a:p>
            <a:pPr lvl="0" algn="ctr">
              <a:spcBef>
                <a:spcPct val="0"/>
              </a:spcBef>
              <a:defRPr/>
            </a:pPr>
            <a:endParaRPr lang="en-US" sz="2000" dirty="0" smtClean="0"/>
          </a:p>
          <a:p>
            <a:pPr lvl="0">
              <a:spcBef>
                <a:spcPct val="0"/>
              </a:spcBef>
              <a:defRPr/>
            </a:pPr>
            <a:r>
              <a:rPr lang="en-US" sz="2000" dirty="0" smtClean="0">
                <a:solidFill>
                  <a:schemeClr val="accent5">
                    <a:lumMod val="75000"/>
                  </a:schemeClr>
                </a:solidFill>
              </a:rPr>
              <a:t>“Ice centre, 10 all”</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2000"/>
                                        <p:tgtEl>
                                          <p:spTgt spid="25"/>
                                        </p:tgtEl>
                                      </p:cBhvr>
                                    </p:animEffect>
                                  </p:childTnLst>
                                </p:cTn>
                              </p:par>
                              <p:par>
                                <p:cTn id="12" presetID="2" presetClass="entr" presetSubtype="3" accel="50000" decel="50000" fill="hold" grpId="0" nodeType="withEffect">
                                  <p:stCondLst>
                                    <p:cond delay="0"/>
                                  </p:stCondLst>
                                  <p:childTnLst>
                                    <p:set>
                                      <p:cBhvr>
                                        <p:cTn id="13" dur="1" fill="hold">
                                          <p:stCondLst>
                                            <p:cond delay="0"/>
                                          </p:stCondLst>
                                        </p:cTn>
                                        <p:tgtEl>
                                          <p:spTgt spid="108"/>
                                        </p:tgtEl>
                                        <p:attrNameLst>
                                          <p:attrName>style.visibility</p:attrName>
                                        </p:attrNameLst>
                                      </p:cBhvr>
                                      <p:to>
                                        <p:strVal val="visible"/>
                                      </p:to>
                                    </p:set>
                                    <p:anim calcmode="lin" valueType="num">
                                      <p:cBhvr additive="base">
                                        <p:cTn id="14" dur="500" fill="hold"/>
                                        <p:tgtEl>
                                          <p:spTgt spid="108"/>
                                        </p:tgtEl>
                                        <p:attrNameLst>
                                          <p:attrName>ppt_x</p:attrName>
                                        </p:attrNameLst>
                                      </p:cBhvr>
                                      <p:tavLst>
                                        <p:tav tm="0">
                                          <p:val>
                                            <p:strVal val="1+#ppt_w/2"/>
                                          </p:val>
                                        </p:tav>
                                        <p:tav tm="100000">
                                          <p:val>
                                            <p:strVal val="#ppt_x"/>
                                          </p:val>
                                        </p:tav>
                                      </p:tavLst>
                                    </p:anim>
                                    <p:anim calcmode="lin" valueType="num">
                                      <p:cBhvr additive="base">
                                        <p:cTn id="15" dur="500" fill="hold"/>
                                        <p:tgtEl>
                                          <p:spTgt spid="108"/>
                                        </p:tgtEl>
                                        <p:attrNameLst>
                                          <p:attrName>ppt_y</p:attrName>
                                        </p:attrNameLst>
                                      </p:cBhvr>
                                      <p:tavLst>
                                        <p:tav tm="0">
                                          <p:val>
                                            <p:strVal val="0-#ppt_h/2"/>
                                          </p:val>
                                        </p:tav>
                                        <p:tav tm="100000">
                                          <p:val>
                                            <p:strVal val="#ppt_y"/>
                                          </p:val>
                                        </p:tav>
                                      </p:tavLst>
                                    </p:anim>
                                  </p:childTnLst>
                                </p:cTn>
                              </p:par>
                            </p:childTnLst>
                          </p:cTn>
                        </p:par>
                        <p:par>
                          <p:cTn id="16" fill="hold">
                            <p:stCondLst>
                              <p:cond delay="4000"/>
                            </p:stCondLst>
                            <p:childTnLst>
                              <p:par>
                                <p:cTn id="17" presetID="10" presetClass="entr" presetSubtype="0"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2000"/>
                                        <p:tgtEl>
                                          <p:spTgt spid="34"/>
                                        </p:tgtEl>
                                      </p:cBhvr>
                                    </p:animEffect>
                                  </p:childTnLst>
                                </p:cTn>
                              </p:par>
                            </p:childTnLst>
                          </p:cTn>
                        </p:par>
                        <p:par>
                          <p:cTn id="20" fill="hold">
                            <p:stCondLst>
                              <p:cond delay="6000"/>
                            </p:stCondLst>
                            <p:childTnLst>
                              <p:par>
                                <p:cTn id="21" presetID="10" presetClass="entr" presetSubtype="0" fill="hold" grpId="0" nodeType="afterEffect" nodePh="1">
                                  <p:stCondLst>
                                    <p:cond delay="0"/>
                                  </p:stCondLst>
                                  <p:endCondLst>
                                    <p:cond evt="begin" delay="0">
                                      <p:tn val="21"/>
                                    </p:cond>
                                  </p:endCondLst>
                                  <p:childTnLst>
                                    <p:set>
                                      <p:cBhvr>
                                        <p:cTn id="22" dur="1" fill="hold">
                                          <p:stCondLst>
                                            <p:cond delay="0"/>
                                          </p:stCondLst>
                                        </p:cTn>
                                        <p:tgtEl>
                                          <p:spTgt spid="109"/>
                                        </p:tgtEl>
                                        <p:attrNameLst>
                                          <p:attrName>style.visibility</p:attrName>
                                        </p:attrNameLst>
                                      </p:cBhvr>
                                      <p:to>
                                        <p:strVal val="visible"/>
                                      </p:to>
                                    </p:set>
                                    <p:animEffect transition="in" filter="fade">
                                      <p:cBhvr>
                                        <p:cTn id="23" dur="5000"/>
                                        <p:tgtEl>
                                          <p:spTgt spid="109"/>
                                        </p:tgtEl>
                                      </p:cBhvr>
                                    </p:animEffect>
                                  </p:childTnLst>
                                </p:cTn>
                              </p:par>
                            </p:childTnLst>
                          </p:cTn>
                        </p:par>
                        <p:par>
                          <p:cTn id="24" fill="hold">
                            <p:stCondLst>
                              <p:cond delay="11000"/>
                            </p:stCondLst>
                            <p:childTnLst>
                              <p:par>
                                <p:cTn id="25" presetID="10" presetClass="entr" presetSubtype="0" fill="hold" grpId="0" nodeType="afterEffect">
                                  <p:stCondLst>
                                    <p:cond delay="0"/>
                                  </p:stCondLst>
                                  <p:childTnLst>
                                    <p:set>
                                      <p:cBhvr>
                                        <p:cTn id="26" dur="1" fill="hold">
                                          <p:stCondLst>
                                            <p:cond delay="0"/>
                                          </p:stCondLst>
                                        </p:cTn>
                                        <p:tgtEl>
                                          <p:spTgt spid="111"/>
                                        </p:tgtEl>
                                        <p:attrNameLst>
                                          <p:attrName>style.visibility</p:attrName>
                                        </p:attrNameLst>
                                      </p:cBhvr>
                                      <p:to>
                                        <p:strVal val="visible"/>
                                      </p:to>
                                    </p:set>
                                    <p:animEffect transition="in" filter="fade">
                                      <p:cBhvr>
                                        <p:cTn id="27" dur="2000"/>
                                        <p:tgtEl>
                                          <p:spTgt spid="1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34" grpId="0"/>
      <p:bldGraphic spid="108" grpId="0">
        <p:bldAsOne/>
      </p:bldGraphic>
      <p:bldP spid="109" grpId="0"/>
      <p:bldP spid="111" grpId="0"/>
    </p:bld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The Final Scorecard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188732" y="23038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fourth quarter ends with four goals scored by </a:t>
            </a:r>
            <a:r>
              <a:rPr lang="en-US" sz="2000" dirty="0" smtClean="0">
                <a:solidFill>
                  <a:srgbClr val="FF0000"/>
                </a:solidFill>
                <a:latin typeface="+mj-lt"/>
                <a:ea typeface="+mj-ea"/>
                <a:cs typeface="+mj-cs"/>
              </a:rPr>
              <a:t>Team Cream </a:t>
            </a:r>
            <a:r>
              <a:rPr lang="en-US" sz="2000" dirty="0" smtClean="0">
                <a:latin typeface="+mj-lt"/>
                <a:ea typeface="+mj-ea"/>
                <a:cs typeface="+mj-cs"/>
              </a:rPr>
              <a:t>and three goals scored by </a:t>
            </a:r>
            <a:r>
              <a:rPr lang="en-US" sz="2000" dirty="0" smtClean="0">
                <a:solidFill>
                  <a:schemeClr val="accent5">
                    <a:lumMod val="75000"/>
                  </a:schemeClr>
                </a:solidFill>
                <a:latin typeface="+mj-lt"/>
                <a:ea typeface="+mj-ea"/>
                <a:cs typeface="+mj-cs"/>
              </a:rPr>
              <a:t>Team </a:t>
            </a:r>
            <a:r>
              <a:rPr lang="en-US" sz="2000" dirty="0" smtClean="0">
                <a:solidFill>
                  <a:schemeClr val="accent5">
                    <a:lumMod val="75000"/>
                  </a:schemeClr>
                </a:solidFill>
                <a:latin typeface="+mj-lt"/>
                <a:ea typeface="+mj-ea"/>
                <a:cs typeface="+mj-cs"/>
              </a:rPr>
              <a:t>Ice</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final score is 14 : 13 to </a:t>
            </a:r>
            <a:r>
              <a:rPr lang="en-US" sz="2000" dirty="0" smtClean="0">
                <a:solidFill>
                  <a:srgbClr val="FF0000"/>
                </a:solidFill>
                <a:latin typeface="+mj-lt"/>
                <a:ea typeface="+mj-ea"/>
                <a:cs typeface="+mj-cs"/>
              </a:rPr>
              <a:t>Team </a:t>
            </a:r>
            <a:r>
              <a:rPr lang="en-US" sz="2000" dirty="0" smtClean="0">
                <a:solidFill>
                  <a:srgbClr val="FF0000"/>
                </a:solidFill>
                <a:latin typeface="+mj-lt"/>
                <a:ea typeface="+mj-ea"/>
                <a:cs typeface="+mj-cs"/>
              </a:rPr>
              <a:t>Cream</a:t>
            </a:r>
          </a:p>
        </p:txBody>
      </p:sp>
      <p:sp>
        <p:nvSpPr>
          <p:cNvPr id="37" name="Title 10"/>
          <p:cNvSpPr txBox="1">
            <a:spLocks/>
          </p:cNvSpPr>
          <p:nvPr/>
        </p:nvSpPr>
        <p:spPr>
          <a:xfrm>
            <a:off x="6204165" y="2020570"/>
            <a:ext cx="2681570" cy="178453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Circle the final score in boxes at the base of the card so they are </a:t>
            </a:r>
            <a:r>
              <a:rPr lang="en-US" sz="2000" dirty="0" smtClean="0">
                <a:latin typeface="+mj-lt"/>
                <a:ea typeface="+mj-ea"/>
                <a:cs typeface="+mj-cs"/>
              </a:rPr>
              <a:t>clear</a:t>
            </a:r>
            <a:endParaRPr lang="en-US" sz="2000" dirty="0" smtClean="0">
              <a:latin typeface="+mj-lt"/>
              <a:ea typeface="+mj-ea"/>
              <a:cs typeface="+mj-cs"/>
            </a:endParaRPr>
          </a:p>
        </p:txBody>
      </p:sp>
      <p:sp>
        <p:nvSpPr>
          <p:cNvPr id="38" name="Footer Placeholder 37"/>
          <p:cNvSpPr>
            <a:spLocks noGrp="1"/>
          </p:cNvSpPr>
          <p:nvPr>
            <p:ph type="ftr" sz="quarter" idx="11"/>
          </p:nvPr>
        </p:nvSpPr>
        <p:spPr>
          <a:xfrm>
            <a:off x="3308565" y="6356350"/>
            <a:ext cx="2895600" cy="365125"/>
          </a:xfrm>
        </p:spPr>
        <p:txBody>
          <a:bodyPr/>
          <a:lstStyle/>
          <a:p>
            <a:r>
              <a:rPr lang="en-US" dirty="0" smtClean="0"/>
              <a:t>copyright 2016 Franc Concepts Ltd</a:t>
            </a:r>
            <a:endParaRPr lang="en-US" dirty="0"/>
          </a:p>
        </p:txBody>
      </p:sp>
      <p:sp>
        <p:nvSpPr>
          <p:cNvPr id="110" name="Rectangle 109"/>
          <p:cNvSpPr>
            <a:spLocks/>
          </p:cNvSpPr>
          <p:nvPr/>
        </p:nvSpPr>
        <p:spPr>
          <a:xfrm>
            <a:off x="318519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11" name="Straight Connector 110"/>
          <p:cNvCxnSpPr/>
          <p:nvPr/>
        </p:nvCxnSpPr>
        <p:spPr>
          <a:xfrm>
            <a:off x="318519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rot="16200000" flipH="1">
            <a:off x="253611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318519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a:off x="318519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15" name="Straight Connector 114"/>
          <p:cNvCxnSpPr/>
          <p:nvPr/>
        </p:nvCxnSpPr>
        <p:spPr>
          <a:xfrm>
            <a:off x="319902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116" name="Title 10"/>
          <p:cNvSpPr txBox="1">
            <a:spLocks/>
          </p:cNvSpPr>
          <p:nvPr/>
        </p:nvSpPr>
        <p:spPr>
          <a:xfrm>
            <a:off x="349119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117" name="Title 10"/>
          <p:cNvSpPr txBox="1">
            <a:spLocks/>
          </p:cNvSpPr>
          <p:nvPr/>
        </p:nvSpPr>
        <p:spPr>
          <a:xfrm>
            <a:off x="486547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118" name="Rectangle 117"/>
          <p:cNvSpPr>
            <a:spLocks/>
          </p:cNvSpPr>
          <p:nvPr/>
        </p:nvSpPr>
        <p:spPr>
          <a:xfrm>
            <a:off x="4092819" y="459677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19" name="Rectangle 118"/>
          <p:cNvSpPr>
            <a:spLocks/>
          </p:cNvSpPr>
          <p:nvPr/>
        </p:nvSpPr>
        <p:spPr>
          <a:xfrm>
            <a:off x="458283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20" name="Rectangle 119"/>
          <p:cNvSpPr>
            <a:spLocks/>
          </p:cNvSpPr>
          <p:nvPr/>
        </p:nvSpPr>
        <p:spPr>
          <a:xfrm>
            <a:off x="408511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121" name="Rectangle 120"/>
          <p:cNvSpPr>
            <a:spLocks/>
          </p:cNvSpPr>
          <p:nvPr/>
        </p:nvSpPr>
        <p:spPr>
          <a:xfrm>
            <a:off x="457512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122" name="Rectangle 121"/>
          <p:cNvSpPr>
            <a:spLocks/>
          </p:cNvSpPr>
          <p:nvPr/>
        </p:nvSpPr>
        <p:spPr>
          <a:xfrm>
            <a:off x="349119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123" name="Rectangle 122"/>
          <p:cNvSpPr>
            <a:spLocks/>
          </p:cNvSpPr>
          <p:nvPr/>
        </p:nvSpPr>
        <p:spPr>
          <a:xfrm>
            <a:off x="462759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124" name="Rectangle 123"/>
          <p:cNvSpPr>
            <a:spLocks/>
          </p:cNvSpPr>
          <p:nvPr/>
        </p:nvSpPr>
        <p:spPr>
          <a:xfrm>
            <a:off x="487028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125" name="Rectangle 124"/>
          <p:cNvSpPr>
            <a:spLocks/>
          </p:cNvSpPr>
          <p:nvPr/>
        </p:nvSpPr>
        <p:spPr>
          <a:xfrm>
            <a:off x="512711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126" name="Rectangle 125"/>
          <p:cNvSpPr>
            <a:spLocks/>
          </p:cNvSpPr>
          <p:nvPr/>
        </p:nvSpPr>
        <p:spPr>
          <a:xfrm>
            <a:off x="539028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127" name="Rectangle 126"/>
          <p:cNvSpPr>
            <a:spLocks/>
          </p:cNvSpPr>
          <p:nvPr/>
        </p:nvSpPr>
        <p:spPr>
          <a:xfrm>
            <a:off x="326216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128" name="Rectangle 127"/>
          <p:cNvSpPr>
            <a:spLocks/>
          </p:cNvSpPr>
          <p:nvPr/>
        </p:nvSpPr>
        <p:spPr>
          <a:xfrm>
            <a:off x="462759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129" name="Rectangle 128"/>
          <p:cNvSpPr>
            <a:spLocks/>
          </p:cNvSpPr>
          <p:nvPr/>
        </p:nvSpPr>
        <p:spPr>
          <a:xfrm>
            <a:off x="324760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130" name="Rectangle 129"/>
          <p:cNvSpPr>
            <a:spLocks/>
          </p:cNvSpPr>
          <p:nvPr/>
        </p:nvSpPr>
        <p:spPr>
          <a:xfrm>
            <a:off x="409501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31" name="Rectangle 130"/>
          <p:cNvSpPr>
            <a:spLocks/>
          </p:cNvSpPr>
          <p:nvPr/>
        </p:nvSpPr>
        <p:spPr>
          <a:xfrm>
            <a:off x="458503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32" name="Rectangle 131"/>
          <p:cNvSpPr>
            <a:spLocks/>
          </p:cNvSpPr>
          <p:nvPr/>
        </p:nvSpPr>
        <p:spPr>
          <a:xfrm>
            <a:off x="409249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133" name="Rectangle 132"/>
          <p:cNvSpPr>
            <a:spLocks/>
          </p:cNvSpPr>
          <p:nvPr/>
        </p:nvSpPr>
        <p:spPr>
          <a:xfrm>
            <a:off x="459644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134" name="Rectangle 133"/>
          <p:cNvSpPr>
            <a:spLocks/>
          </p:cNvSpPr>
          <p:nvPr/>
        </p:nvSpPr>
        <p:spPr>
          <a:xfrm>
            <a:off x="489118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135" name="Rectangle 134"/>
          <p:cNvSpPr>
            <a:spLocks/>
          </p:cNvSpPr>
          <p:nvPr/>
        </p:nvSpPr>
        <p:spPr>
          <a:xfrm>
            <a:off x="4634987" y="387295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136" name="Rectangle 135"/>
          <p:cNvSpPr>
            <a:spLocks/>
          </p:cNvSpPr>
          <p:nvPr/>
        </p:nvSpPr>
        <p:spPr>
          <a:xfrm>
            <a:off x="3483794" y="38611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137" name="Rectangle 136"/>
          <p:cNvSpPr>
            <a:spLocks/>
          </p:cNvSpPr>
          <p:nvPr/>
        </p:nvSpPr>
        <p:spPr>
          <a:xfrm>
            <a:off x="3226634" y="386958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138" name="Rectangle 137"/>
          <p:cNvSpPr>
            <a:spLocks/>
          </p:cNvSpPr>
          <p:nvPr/>
        </p:nvSpPr>
        <p:spPr>
          <a:xfrm>
            <a:off x="3482829" y="386387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139" name="Rectangle 138"/>
          <p:cNvSpPr>
            <a:spLocks/>
          </p:cNvSpPr>
          <p:nvPr/>
        </p:nvSpPr>
        <p:spPr>
          <a:xfrm>
            <a:off x="508140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140" name="Rectangle 139"/>
          <p:cNvSpPr>
            <a:spLocks/>
          </p:cNvSpPr>
          <p:nvPr/>
        </p:nvSpPr>
        <p:spPr>
          <a:xfrm>
            <a:off x="4880427" y="386886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141" name="Rectangle 140"/>
          <p:cNvSpPr>
            <a:spLocks/>
          </p:cNvSpPr>
          <p:nvPr/>
        </p:nvSpPr>
        <p:spPr>
          <a:xfrm>
            <a:off x="3738390" y="38683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142" name="Rectangle 141"/>
          <p:cNvSpPr>
            <a:spLocks/>
          </p:cNvSpPr>
          <p:nvPr/>
        </p:nvSpPr>
        <p:spPr>
          <a:xfrm>
            <a:off x="4001980" y="38443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143" name="Rectangle 142"/>
          <p:cNvSpPr>
            <a:spLocks/>
          </p:cNvSpPr>
          <p:nvPr/>
        </p:nvSpPr>
        <p:spPr>
          <a:xfrm>
            <a:off x="3738390" y="388195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144" name="Rectangle 143"/>
          <p:cNvSpPr>
            <a:spLocks/>
          </p:cNvSpPr>
          <p:nvPr/>
        </p:nvSpPr>
        <p:spPr>
          <a:xfrm>
            <a:off x="5335066"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145" name="Rectangle 144"/>
          <p:cNvSpPr>
            <a:spLocks/>
          </p:cNvSpPr>
          <p:nvPr/>
        </p:nvSpPr>
        <p:spPr>
          <a:xfrm>
            <a:off x="5563651"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146" name="Rectangle 145"/>
          <p:cNvSpPr>
            <a:spLocks/>
          </p:cNvSpPr>
          <p:nvPr/>
        </p:nvSpPr>
        <p:spPr>
          <a:xfrm>
            <a:off x="5088749" y="38698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147" name="Rectangle 146"/>
          <p:cNvSpPr>
            <a:spLocks/>
          </p:cNvSpPr>
          <p:nvPr/>
        </p:nvSpPr>
        <p:spPr>
          <a:xfrm>
            <a:off x="5335066" y="386889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148" name="Rectangle 147"/>
          <p:cNvSpPr>
            <a:spLocks/>
          </p:cNvSpPr>
          <p:nvPr/>
        </p:nvSpPr>
        <p:spPr>
          <a:xfrm>
            <a:off x="4099311" y="459068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49" name="Rectangle 148"/>
          <p:cNvSpPr>
            <a:spLocks/>
          </p:cNvSpPr>
          <p:nvPr/>
        </p:nvSpPr>
        <p:spPr>
          <a:xfrm>
            <a:off x="4589328" y="4598413"/>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50" name="Rectangle 149"/>
          <p:cNvSpPr>
            <a:spLocks/>
          </p:cNvSpPr>
          <p:nvPr/>
        </p:nvSpPr>
        <p:spPr>
          <a:xfrm>
            <a:off x="4096796" y="4600054"/>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151" name="Rectangle 150"/>
          <p:cNvSpPr>
            <a:spLocks/>
          </p:cNvSpPr>
          <p:nvPr/>
        </p:nvSpPr>
        <p:spPr>
          <a:xfrm>
            <a:off x="4600739" y="460613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152" name="Rectangle 151"/>
          <p:cNvSpPr>
            <a:spLocks/>
          </p:cNvSpPr>
          <p:nvPr/>
        </p:nvSpPr>
        <p:spPr>
          <a:xfrm>
            <a:off x="4659547" y="486500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153" name="Rectangle 152"/>
          <p:cNvSpPr>
            <a:spLocks/>
          </p:cNvSpPr>
          <p:nvPr/>
        </p:nvSpPr>
        <p:spPr>
          <a:xfrm>
            <a:off x="3241404"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154" name="Rectangle 153"/>
          <p:cNvSpPr>
            <a:spLocks/>
          </p:cNvSpPr>
          <p:nvPr/>
        </p:nvSpPr>
        <p:spPr>
          <a:xfrm>
            <a:off x="4925089"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155" name="Rectangle 154"/>
          <p:cNvSpPr>
            <a:spLocks/>
          </p:cNvSpPr>
          <p:nvPr/>
        </p:nvSpPr>
        <p:spPr>
          <a:xfrm>
            <a:off x="4661449"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156" name="Rectangle 155"/>
          <p:cNvSpPr>
            <a:spLocks/>
          </p:cNvSpPr>
          <p:nvPr/>
        </p:nvSpPr>
        <p:spPr>
          <a:xfrm>
            <a:off x="3511404"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157" name="Rectangle 156"/>
          <p:cNvSpPr>
            <a:spLocks/>
          </p:cNvSpPr>
          <p:nvPr/>
        </p:nvSpPr>
        <p:spPr>
          <a:xfrm>
            <a:off x="3254223"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158" name="Rectangle 157"/>
          <p:cNvSpPr>
            <a:spLocks/>
          </p:cNvSpPr>
          <p:nvPr/>
        </p:nvSpPr>
        <p:spPr>
          <a:xfrm>
            <a:off x="3745785"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159" name="Rectangle 158"/>
          <p:cNvSpPr>
            <a:spLocks/>
          </p:cNvSpPr>
          <p:nvPr/>
        </p:nvSpPr>
        <p:spPr>
          <a:xfrm>
            <a:off x="3468390"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160" name="Rectangle 159"/>
          <p:cNvSpPr>
            <a:spLocks/>
          </p:cNvSpPr>
          <p:nvPr/>
        </p:nvSpPr>
        <p:spPr>
          <a:xfrm>
            <a:off x="3731980"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161" name="Rectangle 160"/>
          <p:cNvSpPr>
            <a:spLocks/>
          </p:cNvSpPr>
          <p:nvPr/>
        </p:nvSpPr>
        <p:spPr>
          <a:xfrm>
            <a:off x="3977722" y="483739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162" name="Rectangle 161"/>
          <p:cNvSpPr>
            <a:spLocks/>
          </p:cNvSpPr>
          <p:nvPr/>
        </p:nvSpPr>
        <p:spPr>
          <a:xfrm>
            <a:off x="3964462" y="482412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163" name="Rectangle 162"/>
          <p:cNvSpPr>
            <a:spLocks/>
          </p:cNvSpPr>
          <p:nvPr/>
        </p:nvSpPr>
        <p:spPr>
          <a:xfrm>
            <a:off x="4192502" y="484813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164" name="Rectangle 163"/>
          <p:cNvSpPr>
            <a:spLocks/>
          </p:cNvSpPr>
          <p:nvPr/>
        </p:nvSpPr>
        <p:spPr>
          <a:xfrm>
            <a:off x="4199147" y="483792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165" name="Rectangle 164"/>
          <p:cNvSpPr>
            <a:spLocks/>
          </p:cNvSpPr>
          <p:nvPr/>
        </p:nvSpPr>
        <p:spPr>
          <a:xfrm>
            <a:off x="3232356" y="5038363"/>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166" name="Rectangle 165"/>
          <p:cNvSpPr>
            <a:spLocks/>
          </p:cNvSpPr>
          <p:nvPr/>
        </p:nvSpPr>
        <p:spPr>
          <a:xfrm>
            <a:off x="5164079" y="4808690"/>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167" name="Rectangle 166"/>
          <p:cNvSpPr>
            <a:spLocks/>
          </p:cNvSpPr>
          <p:nvPr/>
        </p:nvSpPr>
        <p:spPr>
          <a:xfrm>
            <a:off x="4946599" y="487269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168" name="Rectangle 167"/>
          <p:cNvSpPr>
            <a:spLocks/>
          </p:cNvSpPr>
          <p:nvPr/>
        </p:nvSpPr>
        <p:spPr>
          <a:xfrm>
            <a:off x="4093364" y="554991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69" name="Rectangle 168"/>
          <p:cNvSpPr>
            <a:spLocks/>
          </p:cNvSpPr>
          <p:nvPr/>
        </p:nvSpPr>
        <p:spPr>
          <a:xfrm>
            <a:off x="4583381" y="5543837"/>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70" name="Rectangle 169"/>
          <p:cNvSpPr>
            <a:spLocks/>
          </p:cNvSpPr>
          <p:nvPr/>
        </p:nvSpPr>
        <p:spPr>
          <a:xfrm>
            <a:off x="4099856" y="5543837"/>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71" name="Rectangle 170"/>
          <p:cNvSpPr>
            <a:spLocks/>
          </p:cNvSpPr>
          <p:nvPr/>
        </p:nvSpPr>
        <p:spPr>
          <a:xfrm>
            <a:off x="4589873" y="5551561"/>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72" name="Rectangle 171"/>
          <p:cNvSpPr>
            <a:spLocks/>
          </p:cNvSpPr>
          <p:nvPr/>
        </p:nvSpPr>
        <p:spPr>
          <a:xfrm>
            <a:off x="4097341" y="5553202"/>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173" name="Rectangle 172"/>
          <p:cNvSpPr>
            <a:spLocks/>
          </p:cNvSpPr>
          <p:nvPr/>
        </p:nvSpPr>
        <p:spPr>
          <a:xfrm>
            <a:off x="4601284" y="5545628"/>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174" name="Rectangle 173"/>
          <p:cNvSpPr>
            <a:spLocks/>
          </p:cNvSpPr>
          <p:nvPr/>
        </p:nvSpPr>
        <p:spPr>
          <a:xfrm>
            <a:off x="3232901" y="5798227"/>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175" name="Rectangle 174"/>
          <p:cNvSpPr>
            <a:spLocks/>
          </p:cNvSpPr>
          <p:nvPr/>
        </p:nvSpPr>
        <p:spPr>
          <a:xfrm>
            <a:off x="4641556" y="5798761"/>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176" name="Rectangle 175"/>
          <p:cNvSpPr>
            <a:spLocks/>
          </p:cNvSpPr>
          <p:nvPr/>
        </p:nvSpPr>
        <p:spPr>
          <a:xfrm>
            <a:off x="3262160" y="5771149"/>
            <a:ext cx="1297157"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strike="sngStrike" dirty="0" smtClean="0">
                <a:solidFill>
                  <a:schemeClr val="accent1">
                    <a:lumMod val="50000"/>
                  </a:schemeClr>
                </a:solidFill>
              </a:rPr>
              <a:t>10</a:t>
            </a:r>
            <a:r>
              <a:rPr lang="en-US" sz="1400" i="1" dirty="0" smtClean="0">
                <a:solidFill>
                  <a:schemeClr val="accent1">
                    <a:lumMod val="50000"/>
                  </a:schemeClr>
                </a:solidFill>
              </a:rPr>
              <a:t>   </a:t>
            </a:r>
            <a:r>
              <a:rPr lang="en-US" sz="1400" i="1" strike="sngStrike" dirty="0" smtClean="0">
                <a:solidFill>
                  <a:schemeClr val="accent1">
                    <a:lumMod val="50000"/>
                  </a:schemeClr>
                </a:solidFill>
              </a:rPr>
              <a:t>11</a:t>
            </a:r>
            <a:r>
              <a:rPr lang="en-US" sz="1400" i="1" dirty="0" smtClean="0">
                <a:solidFill>
                  <a:schemeClr val="accent1">
                    <a:lumMod val="50000"/>
                  </a:schemeClr>
                </a:solidFill>
              </a:rPr>
              <a:t>   </a:t>
            </a:r>
            <a:r>
              <a:rPr lang="en-US" sz="1400" i="1" strike="sngStrike" dirty="0" smtClean="0">
                <a:solidFill>
                  <a:schemeClr val="accent1">
                    <a:lumMod val="50000"/>
                  </a:schemeClr>
                </a:solidFill>
              </a:rPr>
              <a:t>12</a:t>
            </a:r>
            <a:r>
              <a:rPr lang="en-US" sz="1400" i="1" dirty="0" smtClean="0">
                <a:solidFill>
                  <a:schemeClr val="accent1">
                    <a:lumMod val="50000"/>
                  </a:schemeClr>
                </a:solidFill>
              </a:rPr>
              <a:t>   13</a:t>
            </a:r>
            <a:endParaRPr lang="en-US" sz="1400" i="1" dirty="0">
              <a:solidFill>
                <a:schemeClr val="accent1">
                  <a:lumMod val="50000"/>
                </a:schemeClr>
              </a:solidFill>
            </a:endParaRPr>
          </a:p>
        </p:txBody>
      </p:sp>
      <p:sp>
        <p:nvSpPr>
          <p:cNvPr id="177" name="Rectangle 176"/>
          <p:cNvSpPr>
            <a:spLocks/>
          </p:cNvSpPr>
          <p:nvPr/>
        </p:nvSpPr>
        <p:spPr>
          <a:xfrm>
            <a:off x="4633839" y="5785489"/>
            <a:ext cx="1223693" cy="556212"/>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r>
              <a:rPr lang="en-US" sz="1400" i="1" strike="sngStrike" dirty="0" smtClean="0">
                <a:solidFill>
                  <a:schemeClr val="accent1">
                    <a:lumMod val="50000"/>
                  </a:schemeClr>
                </a:solidFill>
              </a:rPr>
              <a:t>10</a:t>
            </a:r>
            <a:r>
              <a:rPr lang="en-US" sz="1400" i="1" dirty="0" smtClean="0">
                <a:solidFill>
                  <a:schemeClr val="accent1">
                    <a:lumMod val="50000"/>
                  </a:schemeClr>
                </a:solidFill>
              </a:rPr>
              <a:t>   </a:t>
            </a:r>
            <a:r>
              <a:rPr lang="en-US" sz="1400" i="1" strike="sngStrike" dirty="0" smtClean="0">
                <a:solidFill>
                  <a:schemeClr val="accent1">
                    <a:lumMod val="50000"/>
                  </a:schemeClr>
                </a:solidFill>
              </a:rPr>
              <a:t>11</a:t>
            </a:r>
            <a:r>
              <a:rPr lang="en-US" sz="1400" i="1" dirty="0" smtClean="0">
                <a:solidFill>
                  <a:schemeClr val="accent1">
                    <a:lumMod val="50000"/>
                  </a:schemeClr>
                </a:solidFill>
              </a:rPr>
              <a:t>   </a:t>
            </a:r>
            <a:r>
              <a:rPr lang="en-US" sz="1400" i="1" strike="sngStrike" dirty="0" smtClean="0">
                <a:solidFill>
                  <a:schemeClr val="accent1">
                    <a:lumMod val="50000"/>
                  </a:schemeClr>
                </a:solidFill>
              </a:rPr>
              <a:t>12</a:t>
            </a:r>
            <a:r>
              <a:rPr lang="en-US" sz="1400" i="1" dirty="0" smtClean="0">
                <a:solidFill>
                  <a:schemeClr val="accent1">
                    <a:lumMod val="50000"/>
                  </a:schemeClr>
                </a:solidFill>
              </a:rPr>
              <a:t>  </a:t>
            </a:r>
            <a:r>
              <a:rPr lang="en-US" sz="1400" i="1" strike="sngStrike" dirty="0" smtClean="0">
                <a:solidFill>
                  <a:schemeClr val="accent1">
                    <a:lumMod val="50000"/>
                  </a:schemeClr>
                </a:solidFill>
              </a:rPr>
              <a:t>13</a:t>
            </a:r>
            <a:r>
              <a:rPr lang="en-US" sz="1400" i="1" dirty="0" smtClean="0">
                <a:solidFill>
                  <a:schemeClr val="accent1">
                    <a:lumMod val="50000"/>
                  </a:schemeClr>
                </a:solidFill>
              </a:rPr>
              <a:t>  14</a:t>
            </a:r>
            <a:endParaRPr lang="en-US" sz="1400" i="1" dirty="0">
              <a:solidFill>
                <a:schemeClr val="accent1">
                  <a:lumMod val="50000"/>
                </a:schemeClr>
              </a:solidFill>
            </a:endParaRPr>
          </a:p>
        </p:txBody>
      </p:sp>
      <p:sp>
        <p:nvSpPr>
          <p:cNvPr id="179" name="Connector 178"/>
          <p:cNvSpPr/>
          <p:nvPr/>
        </p:nvSpPr>
        <p:spPr>
          <a:xfrm>
            <a:off x="4674343" y="6052379"/>
            <a:ext cx="342272" cy="284566"/>
          </a:xfrm>
          <a:prstGeom prst="flowChartConnector">
            <a:avLst/>
          </a:prstGeom>
          <a:noFill/>
          <a:ln>
            <a:solidFill>
              <a:schemeClr val="tx1"/>
            </a:solidFill>
          </a:ln>
        </p:spPr>
        <p:style>
          <a:lnRef idx="1">
            <a:schemeClr val="accent1"/>
          </a:lnRef>
          <a:fillRef idx="3">
            <a:schemeClr val="accent1"/>
          </a:fillRef>
          <a:effectRef idx="2">
            <a:schemeClr val="accent1"/>
          </a:effectRef>
          <a:fontRef idx="minor">
            <a:schemeClr val="lt1"/>
          </a:fontRef>
        </p:style>
      </p:sp>
      <p:sp>
        <p:nvSpPr>
          <p:cNvPr id="181" name="Connector 180"/>
          <p:cNvSpPr/>
          <p:nvPr/>
        </p:nvSpPr>
        <p:spPr>
          <a:xfrm>
            <a:off x="4192502" y="5869212"/>
            <a:ext cx="342272" cy="284566"/>
          </a:xfrm>
          <a:prstGeom prst="flowChartConnector">
            <a:avLst/>
          </a:prstGeom>
          <a:noFill/>
          <a:ln>
            <a:solidFill>
              <a:schemeClr val="tx1"/>
            </a:solidFill>
          </a:ln>
        </p:spPr>
        <p:style>
          <a:lnRef idx="1">
            <a:schemeClr val="accent1"/>
          </a:lnRef>
          <a:fillRef idx="3">
            <a:schemeClr val="accent1"/>
          </a:fillRef>
          <a:effectRef idx="2">
            <a:schemeClr val="accent1"/>
          </a:effectRef>
          <a:fontRef idx="minor">
            <a:schemeClr val="lt1"/>
          </a:fontRef>
        </p:style>
      </p:sp>
      <p:graphicFrame>
        <p:nvGraphicFramePr>
          <p:cNvPr id="80" name="Diagram 79"/>
          <p:cNvGraphicFramePr/>
          <p:nvPr/>
        </p:nvGraphicFramePr>
        <p:xfrm>
          <a:off x="7149098" y="208531"/>
          <a:ext cx="1800358" cy="1261129"/>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
        <p:nvSpPr>
          <p:cNvPr id="81" name="Title 10"/>
          <p:cNvSpPr txBox="1">
            <a:spLocks/>
          </p:cNvSpPr>
          <p:nvPr/>
        </p:nvSpPr>
        <p:spPr>
          <a:xfrm>
            <a:off x="6141780" y="3313530"/>
            <a:ext cx="2909105" cy="1724833"/>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solidFill>
                  <a:srgbClr val="FF0000"/>
                </a:solidFill>
                <a:latin typeface="+mj-lt"/>
                <a:ea typeface="+mj-ea"/>
                <a:cs typeface="+mj-cs"/>
              </a:rPr>
              <a:t>Make sure both scorecards show the same </a:t>
            </a:r>
            <a:r>
              <a:rPr lang="en-US" sz="2000" dirty="0" smtClean="0">
                <a:solidFill>
                  <a:srgbClr val="FF0000"/>
                </a:solidFill>
                <a:latin typeface="+mj-lt"/>
                <a:ea typeface="+mj-ea"/>
                <a:cs typeface="+mj-cs"/>
              </a:rPr>
              <a:t>score</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latin typeface="+mj-lt"/>
              <a:ea typeface="+mj-ea"/>
              <a:cs typeface="+mj-cs"/>
            </a:endParaRPr>
          </a:p>
        </p:txBody>
      </p:sp>
      <p:sp>
        <p:nvSpPr>
          <p:cNvPr id="82" name="Title 10"/>
          <p:cNvSpPr txBox="1">
            <a:spLocks/>
          </p:cNvSpPr>
          <p:nvPr/>
        </p:nvSpPr>
        <p:spPr>
          <a:xfrm>
            <a:off x="6081321" y="4239556"/>
            <a:ext cx="2909105" cy="2362871"/>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Each league and tournament will provide instructions on how the card should be handed in to the event </a:t>
            </a:r>
            <a:r>
              <a:rPr lang="en-US" sz="2000" dirty="0" err="1" smtClean="0">
                <a:latin typeface="+mj-lt"/>
                <a:ea typeface="+mj-ea"/>
                <a:cs typeface="+mj-cs"/>
              </a:rPr>
              <a:t>organiser</a:t>
            </a:r>
            <a:endParaRPr lang="en-US" sz="2000" dirty="0" smtClean="0">
              <a:latin typeface="+mj-lt"/>
              <a:ea typeface="+mj-ea"/>
              <a:cs typeface="+mj-cs"/>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2" presetClass="entr" presetSubtype="3" accel="50000" decel="50000" fill="hold" grpId="0" nodeType="withEffect">
                                  <p:stCondLst>
                                    <p:cond delay="0"/>
                                  </p:stCondLst>
                                  <p:childTnLst>
                                    <p:set>
                                      <p:cBhvr>
                                        <p:cTn id="9" dur="1" fill="hold">
                                          <p:stCondLst>
                                            <p:cond delay="0"/>
                                          </p:stCondLst>
                                        </p:cTn>
                                        <p:tgtEl>
                                          <p:spTgt spid="80"/>
                                        </p:tgtEl>
                                        <p:attrNameLst>
                                          <p:attrName>style.visibility</p:attrName>
                                        </p:attrNameLst>
                                      </p:cBhvr>
                                      <p:to>
                                        <p:strVal val="visible"/>
                                      </p:to>
                                    </p:set>
                                    <p:anim calcmode="lin" valueType="num">
                                      <p:cBhvr additive="base">
                                        <p:cTn id="10" dur="500" fill="hold"/>
                                        <p:tgtEl>
                                          <p:spTgt spid="80"/>
                                        </p:tgtEl>
                                        <p:attrNameLst>
                                          <p:attrName>ppt_x</p:attrName>
                                        </p:attrNameLst>
                                      </p:cBhvr>
                                      <p:tavLst>
                                        <p:tav tm="0">
                                          <p:val>
                                            <p:strVal val="1+#ppt_w/2"/>
                                          </p:val>
                                        </p:tav>
                                        <p:tav tm="100000">
                                          <p:val>
                                            <p:strVal val="#ppt_x"/>
                                          </p:val>
                                        </p:tav>
                                      </p:tavLst>
                                    </p:anim>
                                    <p:anim calcmode="lin" valueType="num">
                                      <p:cBhvr additive="base">
                                        <p:cTn id="11" dur="500" fill="hold"/>
                                        <p:tgtEl>
                                          <p:spTgt spid="80"/>
                                        </p:tgtEl>
                                        <p:attrNameLst>
                                          <p:attrName>ppt_y</p:attrName>
                                        </p:attrNameLst>
                                      </p:cBhvr>
                                      <p:tavLst>
                                        <p:tav tm="0">
                                          <p:val>
                                            <p:strVal val="0-#ppt_h/2"/>
                                          </p:val>
                                        </p:tav>
                                        <p:tav tm="100000">
                                          <p:val>
                                            <p:strVal val="#ppt_y"/>
                                          </p:val>
                                        </p:tav>
                                      </p:tavLst>
                                    </p:anim>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2"/>
                                        </p:tgtEl>
                                        <p:attrNameLst>
                                          <p:attrName>style.visibility</p:attrName>
                                        </p:attrNameLst>
                                      </p:cBhvr>
                                      <p:to>
                                        <p:strVal val="visible"/>
                                      </p:to>
                                    </p:set>
                                    <p:animEffect transition="in" filter="fade">
                                      <p:cBhvr>
                                        <p:cTn id="15" dur="2000"/>
                                        <p:tgtEl>
                                          <p:spTgt spid="32"/>
                                        </p:tgtEl>
                                      </p:cBhvr>
                                    </p:animEffect>
                                  </p:childTnLst>
                                </p:cTn>
                              </p:par>
                            </p:childTnLst>
                          </p:cTn>
                        </p:par>
                        <p:par>
                          <p:cTn id="16" fill="hold">
                            <p:stCondLst>
                              <p:cond delay="4000"/>
                            </p:stCondLst>
                            <p:childTnLst>
                              <p:par>
                                <p:cTn id="17" presetID="1" presetClass="entr" presetSubtype="0" fill="hold" grpId="0" nodeType="afterEffect">
                                  <p:stCondLst>
                                    <p:cond delay="2000"/>
                                  </p:stCondLst>
                                  <p:childTnLst>
                                    <p:set>
                                      <p:cBhvr>
                                        <p:cTn id="18" dur="1" fill="hold">
                                          <p:stCondLst>
                                            <p:cond delay="0"/>
                                          </p:stCondLst>
                                        </p:cTn>
                                        <p:tgtEl>
                                          <p:spTgt spid="176"/>
                                        </p:tgtEl>
                                        <p:attrNameLst>
                                          <p:attrName>style.visibility</p:attrName>
                                        </p:attrNameLst>
                                      </p:cBhvr>
                                      <p:to>
                                        <p:strVal val="visible"/>
                                      </p:to>
                                    </p:set>
                                  </p:childTnLst>
                                </p:cTn>
                              </p:par>
                              <p:par>
                                <p:cTn id="19" presetID="1" presetClass="entr" presetSubtype="0" fill="hold" grpId="0" nodeType="withEffect">
                                  <p:stCondLst>
                                    <p:cond delay="2000"/>
                                  </p:stCondLst>
                                  <p:childTnLst>
                                    <p:set>
                                      <p:cBhvr>
                                        <p:cTn id="20" dur="1" fill="hold">
                                          <p:stCondLst>
                                            <p:cond delay="0"/>
                                          </p:stCondLst>
                                        </p:cTn>
                                        <p:tgtEl>
                                          <p:spTgt spid="177"/>
                                        </p:tgtEl>
                                        <p:attrNameLst>
                                          <p:attrName>style.visibility</p:attrName>
                                        </p:attrNameLst>
                                      </p:cBhvr>
                                      <p:to>
                                        <p:strVal val="visible"/>
                                      </p:to>
                                    </p:set>
                                  </p:childTnLst>
                                </p:cTn>
                              </p:par>
                            </p:childTnLst>
                          </p:cTn>
                        </p:par>
                        <p:par>
                          <p:cTn id="21" fill="hold">
                            <p:stCondLst>
                              <p:cond delay="6000"/>
                            </p:stCondLst>
                            <p:childTnLst>
                              <p:par>
                                <p:cTn id="22" presetID="10" presetClass="entr" presetSubtype="0" fill="hold" grpId="0" nodeType="afterEffect">
                                  <p:stCondLst>
                                    <p:cond delay="7000"/>
                                  </p:stCondLst>
                                  <p:childTnLst>
                                    <p:set>
                                      <p:cBhvr>
                                        <p:cTn id="23" dur="1" fill="hold">
                                          <p:stCondLst>
                                            <p:cond delay="0"/>
                                          </p:stCondLst>
                                        </p:cTn>
                                        <p:tgtEl>
                                          <p:spTgt spid="37"/>
                                        </p:tgtEl>
                                        <p:attrNameLst>
                                          <p:attrName>style.visibility</p:attrName>
                                        </p:attrNameLst>
                                      </p:cBhvr>
                                      <p:to>
                                        <p:strVal val="visible"/>
                                      </p:to>
                                    </p:set>
                                    <p:animEffect transition="in" filter="fade">
                                      <p:cBhvr>
                                        <p:cTn id="24" dur="2000"/>
                                        <p:tgtEl>
                                          <p:spTgt spid="37"/>
                                        </p:tgtEl>
                                      </p:cBhvr>
                                    </p:animEffect>
                                  </p:childTnLst>
                                </p:cTn>
                              </p:par>
                            </p:childTnLst>
                          </p:cTn>
                        </p:par>
                        <p:par>
                          <p:cTn id="25" fill="hold">
                            <p:stCondLst>
                              <p:cond delay="15000"/>
                            </p:stCondLst>
                            <p:childTnLst>
                              <p:par>
                                <p:cTn id="26" presetID="1" presetClass="entr" presetSubtype="0" fill="hold" nodeType="afterEffect">
                                  <p:stCondLst>
                                    <p:cond delay="0"/>
                                  </p:stCondLst>
                                  <p:childTnLst>
                                    <p:set>
                                      <p:cBhvr>
                                        <p:cTn id="27" dur="1" fill="hold">
                                          <p:stCondLst>
                                            <p:cond delay="0"/>
                                          </p:stCondLst>
                                        </p:cTn>
                                        <p:tgtEl>
                                          <p:spTgt spid="181"/>
                                        </p:tgtEl>
                                        <p:attrNameLst>
                                          <p:attrName>style.visibility</p:attrName>
                                        </p:attrNameLst>
                                      </p:cBhvr>
                                      <p:to>
                                        <p:strVal val="visible"/>
                                      </p:to>
                                    </p:set>
                                  </p:childTnLst>
                                </p:cTn>
                              </p:par>
                            </p:childTnLst>
                          </p:cTn>
                        </p:par>
                        <p:par>
                          <p:cTn id="28" fill="hold">
                            <p:stCondLst>
                              <p:cond delay="15000"/>
                            </p:stCondLst>
                            <p:childTnLst>
                              <p:par>
                                <p:cTn id="29" presetID="1" presetClass="entr" presetSubtype="0" fill="hold" nodeType="afterEffect">
                                  <p:stCondLst>
                                    <p:cond delay="2000"/>
                                  </p:stCondLst>
                                  <p:childTnLst>
                                    <p:set>
                                      <p:cBhvr>
                                        <p:cTn id="30" dur="1" fill="hold">
                                          <p:stCondLst>
                                            <p:cond delay="0"/>
                                          </p:stCondLst>
                                        </p:cTn>
                                        <p:tgtEl>
                                          <p:spTgt spid="179"/>
                                        </p:tgtEl>
                                        <p:attrNameLst>
                                          <p:attrName>style.visibility</p:attrName>
                                        </p:attrNameLst>
                                      </p:cBhvr>
                                      <p:to>
                                        <p:strVal val="visible"/>
                                      </p:to>
                                    </p:set>
                                  </p:childTnLst>
                                </p:cTn>
                              </p:par>
                            </p:childTnLst>
                          </p:cTn>
                        </p:par>
                        <p:par>
                          <p:cTn id="31" fill="hold">
                            <p:stCondLst>
                              <p:cond delay="17000"/>
                            </p:stCondLst>
                            <p:childTnLst>
                              <p:par>
                                <p:cTn id="32" presetID="10" presetClass="entr" presetSubtype="0" fill="hold" grpId="0" nodeType="afterEffect">
                                  <p:stCondLst>
                                    <p:cond delay="3000"/>
                                  </p:stCondLst>
                                  <p:childTnLst>
                                    <p:set>
                                      <p:cBhvr>
                                        <p:cTn id="33" dur="1" fill="hold">
                                          <p:stCondLst>
                                            <p:cond delay="0"/>
                                          </p:stCondLst>
                                        </p:cTn>
                                        <p:tgtEl>
                                          <p:spTgt spid="81"/>
                                        </p:tgtEl>
                                        <p:attrNameLst>
                                          <p:attrName>style.visibility</p:attrName>
                                        </p:attrNameLst>
                                      </p:cBhvr>
                                      <p:to>
                                        <p:strVal val="visible"/>
                                      </p:to>
                                    </p:set>
                                    <p:animEffect transition="in" filter="fade">
                                      <p:cBhvr>
                                        <p:cTn id="34" dur="5000"/>
                                        <p:tgtEl>
                                          <p:spTgt spid="81"/>
                                        </p:tgtEl>
                                      </p:cBhvr>
                                    </p:animEffect>
                                  </p:childTnLst>
                                </p:cTn>
                              </p:par>
                            </p:childTnLst>
                          </p:cTn>
                        </p:par>
                        <p:par>
                          <p:cTn id="35" fill="hold">
                            <p:stCondLst>
                              <p:cond delay="25000"/>
                            </p:stCondLst>
                            <p:childTnLst>
                              <p:par>
                                <p:cTn id="36" presetID="10" presetClass="entr" presetSubtype="0" fill="hold" grpId="0" nodeType="afterEffect">
                                  <p:stCondLst>
                                    <p:cond delay="3000"/>
                                  </p:stCondLst>
                                  <p:childTnLst>
                                    <p:set>
                                      <p:cBhvr>
                                        <p:cTn id="37" dur="1" fill="hold">
                                          <p:stCondLst>
                                            <p:cond delay="0"/>
                                          </p:stCondLst>
                                        </p:cTn>
                                        <p:tgtEl>
                                          <p:spTgt spid="82"/>
                                        </p:tgtEl>
                                        <p:attrNameLst>
                                          <p:attrName>style.visibility</p:attrName>
                                        </p:attrNameLst>
                                      </p:cBhvr>
                                      <p:to>
                                        <p:strVal val="visible"/>
                                      </p:to>
                                    </p:set>
                                    <p:animEffect transition="in" filter="fade">
                                      <p:cBhvr>
                                        <p:cTn id="38" dur="5000"/>
                                        <p:tgtEl>
                                          <p:spTgt spid="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2" grpId="0"/>
      <p:bldP spid="37" grpId="0"/>
      <p:bldP spid="176" grpId="0" animBg="1"/>
      <p:bldP spid="177" grpId="0" animBg="1"/>
      <p:bldGraphic spid="80" grpId="0">
        <p:bldAsOne/>
      </p:bldGraphic>
      <p:bldP spid="81" grpId="0"/>
      <p:bldP spid="82" grpId="0"/>
    </p:bld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Exceptions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270662" y="23038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If the game isn’t played as 4 quarters, merely adapt you card by crossing through the sections not required….or just leave them </a:t>
            </a:r>
            <a:r>
              <a:rPr lang="en-US" sz="2000" dirty="0" smtClean="0">
                <a:latin typeface="+mj-lt"/>
                <a:ea typeface="+mj-ea"/>
                <a:cs typeface="+mj-cs"/>
              </a:rPr>
              <a:t>blank</a:t>
            </a: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 </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8" name="Footer Placeholder 37"/>
          <p:cNvSpPr>
            <a:spLocks noGrp="1"/>
          </p:cNvSpPr>
          <p:nvPr>
            <p:ph type="ftr" sz="quarter" idx="11"/>
          </p:nvPr>
        </p:nvSpPr>
        <p:spPr>
          <a:xfrm>
            <a:off x="3308565" y="6356350"/>
            <a:ext cx="2895600" cy="365125"/>
          </a:xfrm>
        </p:spPr>
        <p:txBody>
          <a:bodyPr/>
          <a:lstStyle/>
          <a:p>
            <a:r>
              <a:rPr lang="en-US" smtClean="0"/>
              <a:t>copyright 2016 Franc Concepts Ltd</a:t>
            </a:r>
            <a:endParaRPr lang="en-US"/>
          </a:p>
        </p:txBody>
      </p:sp>
      <p:sp>
        <p:nvSpPr>
          <p:cNvPr id="108" name="Rectangle 107"/>
          <p:cNvSpPr>
            <a:spLocks/>
          </p:cNvSpPr>
          <p:nvPr/>
        </p:nvSpPr>
        <p:spPr>
          <a:xfrm>
            <a:off x="3185244"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09" name="Straight Connector 108"/>
          <p:cNvCxnSpPr/>
          <p:nvPr/>
        </p:nvCxnSpPr>
        <p:spPr>
          <a:xfrm>
            <a:off x="3185244"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0" name="Straight Connector 109"/>
          <p:cNvCxnSpPr/>
          <p:nvPr/>
        </p:nvCxnSpPr>
        <p:spPr>
          <a:xfrm rot="16200000" flipH="1">
            <a:off x="2536165"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a:off x="3185244"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2" name="Straight Connector 111"/>
          <p:cNvCxnSpPr/>
          <p:nvPr/>
        </p:nvCxnSpPr>
        <p:spPr>
          <a:xfrm>
            <a:off x="3185244" y="366226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a:off x="3199070"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14" name="Title 10"/>
          <p:cNvSpPr txBox="1">
            <a:spLocks/>
          </p:cNvSpPr>
          <p:nvPr/>
        </p:nvSpPr>
        <p:spPr>
          <a:xfrm>
            <a:off x="3491241"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115" name="Title 10"/>
          <p:cNvSpPr txBox="1">
            <a:spLocks/>
          </p:cNvSpPr>
          <p:nvPr/>
        </p:nvSpPr>
        <p:spPr>
          <a:xfrm>
            <a:off x="4865520"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116" name="Rectangle 115"/>
          <p:cNvSpPr>
            <a:spLocks/>
          </p:cNvSpPr>
          <p:nvPr/>
        </p:nvSpPr>
        <p:spPr>
          <a:xfrm>
            <a:off x="4085158" y="2780976"/>
            <a:ext cx="505490"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17" name="Rectangle 116"/>
          <p:cNvSpPr>
            <a:spLocks/>
          </p:cNvSpPr>
          <p:nvPr/>
        </p:nvSpPr>
        <p:spPr>
          <a:xfrm>
            <a:off x="4565318" y="2789967"/>
            <a:ext cx="505490"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18" name="Rectangle 117"/>
          <p:cNvSpPr>
            <a:spLocks/>
          </p:cNvSpPr>
          <p:nvPr/>
        </p:nvSpPr>
        <p:spPr>
          <a:xfrm>
            <a:off x="4080493" y="3661917"/>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19" name="Rectangle 118"/>
          <p:cNvSpPr>
            <a:spLocks/>
          </p:cNvSpPr>
          <p:nvPr/>
        </p:nvSpPr>
        <p:spPr>
          <a:xfrm>
            <a:off x="4570510" y="3669641"/>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20" name="Rectangle 119"/>
          <p:cNvSpPr>
            <a:spLocks/>
          </p:cNvSpPr>
          <p:nvPr/>
        </p:nvSpPr>
        <p:spPr>
          <a:xfrm>
            <a:off x="4100978" y="4583832"/>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21" name="Rectangle 120"/>
          <p:cNvSpPr>
            <a:spLocks/>
          </p:cNvSpPr>
          <p:nvPr/>
        </p:nvSpPr>
        <p:spPr>
          <a:xfrm>
            <a:off x="4590995" y="4591556"/>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22" name="Rectangle 121"/>
          <p:cNvSpPr>
            <a:spLocks/>
          </p:cNvSpPr>
          <p:nvPr/>
        </p:nvSpPr>
        <p:spPr>
          <a:xfrm>
            <a:off x="4100978" y="5546721"/>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123" name="Rectangle 122"/>
          <p:cNvSpPr>
            <a:spLocks/>
          </p:cNvSpPr>
          <p:nvPr/>
        </p:nvSpPr>
        <p:spPr>
          <a:xfrm>
            <a:off x="4590995" y="5554445"/>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cxnSp>
        <p:nvCxnSpPr>
          <p:cNvPr id="125" name="Straight Connector 124"/>
          <p:cNvCxnSpPr/>
          <p:nvPr/>
        </p:nvCxnSpPr>
        <p:spPr>
          <a:xfrm flipV="1">
            <a:off x="3267150" y="4642727"/>
            <a:ext cx="1266618" cy="845657"/>
          </a:xfrm>
          <a:prstGeom prst="line">
            <a:avLst/>
          </a:prstGeom>
          <a:ln w="381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flipV="1">
            <a:off x="3253890" y="5540651"/>
            <a:ext cx="1266618" cy="845657"/>
          </a:xfrm>
          <a:prstGeom prst="line">
            <a:avLst/>
          </a:prstGeom>
          <a:ln w="381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7" name="Straight Connector 126"/>
          <p:cNvCxnSpPr/>
          <p:nvPr/>
        </p:nvCxnSpPr>
        <p:spPr>
          <a:xfrm flipV="1">
            <a:off x="4593520" y="4643795"/>
            <a:ext cx="1266618" cy="845657"/>
          </a:xfrm>
          <a:prstGeom prst="line">
            <a:avLst/>
          </a:prstGeom>
          <a:ln w="381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8" name="Straight Connector 127"/>
          <p:cNvCxnSpPr/>
          <p:nvPr/>
        </p:nvCxnSpPr>
        <p:spPr>
          <a:xfrm flipV="1">
            <a:off x="4566455" y="5555525"/>
            <a:ext cx="1266618" cy="845657"/>
          </a:xfrm>
          <a:prstGeom prst="line">
            <a:avLst/>
          </a:prstGeom>
          <a:ln w="38100" cap="flat" cmpd="sng" algn="ctr">
            <a:solidFill>
              <a:schemeClr val="tx1"/>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2000"/>
                                        <p:tgtEl>
                                          <p:spTgt spid="32"/>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114"/>
                                        </p:tgtEl>
                                        <p:attrNameLst>
                                          <p:attrName>style.visibility</p:attrName>
                                        </p:attrNameLst>
                                      </p:cBhvr>
                                      <p:to>
                                        <p:strVal val="visible"/>
                                      </p:to>
                                    </p:set>
                                    <p:animEffect transition="in" filter="fade">
                                      <p:cBhvr>
                                        <p:cTn id="14" dur="2000"/>
                                        <p:tgtEl>
                                          <p:spTgt spid="11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115"/>
                                        </p:tgtEl>
                                        <p:attrNameLst>
                                          <p:attrName>style.visibility</p:attrName>
                                        </p:attrNameLst>
                                      </p:cBhvr>
                                      <p:to>
                                        <p:strVal val="visible"/>
                                      </p:to>
                                    </p:set>
                                    <p:animEffect transition="in" filter="fade">
                                      <p:cBhvr>
                                        <p:cTn id="17" dur="2000"/>
                                        <p:tgtEl>
                                          <p:spTgt spid="115"/>
                                        </p:tgtEl>
                                      </p:cBhvr>
                                    </p:animEffect>
                                  </p:childTnLst>
                                </p:cTn>
                              </p:par>
                            </p:childTnLst>
                          </p:cTn>
                        </p:par>
                        <p:par>
                          <p:cTn id="18" fill="hold">
                            <p:stCondLst>
                              <p:cond delay="4000"/>
                            </p:stCondLst>
                            <p:childTnLst>
                              <p:par>
                                <p:cTn id="19" presetID="1" presetClass="entr" presetSubtype="0" fill="hold" nodeType="afterEffect">
                                  <p:stCondLst>
                                    <p:cond delay="0"/>
                                  </p:stCondLst>
                                  <p:childTnLst>
                                    <p:set>
                                      <p:cBhvr>
                                        <p:cTn id="20" dur="1" fill="hold">
                                          <p:stCondLst>
                                            <p:cond delay="0"/>
                                          </p:stCondLst>
                                        </p:cTn>
                                        <p:tgtEl>
                                          <p:spTgt spid="125"/>
                                        </p:tgtEl>
                                        <p:attrNameLst>
                                          <p:attrName>style.visibility</p:attrName>
                                        </p:attrNameLst>
                                      </p:cBhvr>
                                      <p:to>
                                        <p:strVal val="visible"/>
                                      </p:to>
                                    </p:set>
                                  </p:childTnLst>
                                </p:cTn>
                              </p:par>
                            </p:childTnLst>
                          </p:cTn>
                        </p:par>
                        <p:par>
                          <p:cTn id="21" fill="hold">
                            <p:stCondLst>
                              <p:cond delay="4000"/>
                            </p:stCondLst>
                            <p:childTnLst>
                              <p:par>
                                <p:cTn id="22" presetID="1" presetClass="entr" presetSubtype="0" fill="hold" nodeType="afterEffect">
                                  <p:stCondLst>
                                    <p:cond delay="0"/>
                                  </p:stCondLst>
                                  <p:childTnLst>
                                    <p:set>
                                      <p:cBhvr>
                                        <p:cTn id="23" dur="1" fill="hold">
                                          <p:stCondLst>
                                            <p:cond delay="0"/>
                                          </p:stCondLst>
                                        </p:cTn>
                                        <p:tgtEl>
                                          <p:spTgt spid="126"/>
                                        </p:tgtEl>
                                        <p:attrNameLst>
                                          <p:attrName>style.visibility</p:attrName>
                                        </p:attrNameLst>
                                      </p:cBhvr>
                                      <p:to>
                                        <p:strVal val="visible"/>
                                      </p:to>
                                    </p:set>
                                  </p:childTnLst>
                                </p:cTn>
                              </p:par>
                              <p:par>
                                <p:cTn id="24" presetID="1" presetClass="entr" presetSubtype="0" fill="hold" nodeType="withEffect">
                                  <p:stCondLst>
                                    <p:cond delay="0"/>
                                  </p:stCondLst>
                                  <p:childTnLst>
                                    <p:set>
                                      <p:cBhvr>
                                        <p:cTn id="25" dur="1" fill="hold">
                                          <p:stCondLst>
                                            <p:cond delay="0"/>
                                          </p:stCondLst>
                                        </p:cTn>
                                        <p:tgtEl>
                                          <p:spTgt spid="127"/>
                                        </p:tgtEl>
                                        <p:attrNameLst>
                                          <p:attrName>style.visibility</p:attrName>
                                        </p:attrNameLst>
                                      </p:cBhvr>
                                      <p:to>
                                        <p:strVal val="visible"/>
                                      </p:to>
                                    </p:set>
                                  </p:childTnLst>
                                </p:cTn>
                              </p:par>
                            </p:childTnLst>
                          </p:cTn>
                        </p:par>
                        <p:par>
                          <p:cTn id="26" fill="hold">
                            <p:stCondLst>
                              <p:cond delay="4000"/>
                            </p:stCondLst>
                            <p:childTnLst>
                              <p:par>
                                <p:cTn id="27" presetID="1" presetClass="entr" presetSubtype="0" fill="hold" nodeType="afterEffect">
                                  <p:stCondLst>
                                    <p:cond delay="1000"/>
                                  </p:stCondLst>
                                  <p:childTnLst>
                                    <p:set>
                                      <p:cBhvr>
                                        <p:cTn id="28" dur="1" fill="hold">
                                          <p:stCondLst>
                                            <p:cond delay="0"/>
                                          </p:stCondLst>
                                        </p:cTn>
                                        <p:tgtEl>
                                          <p:spTgt spid="1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2" grpId="0"/>
      <p:bldP spid="114" grpId="0" animBg="1"/>
      <p:bldP spid="115" grpId="0" animBg="1"/>
    </p:bld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Exceptions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270662" y="23038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If an umpire issues a warning to a player, they will need you to write this on the scorecard</a:t>
            </a: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 </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8" name="Footer Placeholder 37"/>
          <p:cNvSpPr>
            <a:spLocks noGrp="1"/>
          </p:cNvSpPr>
          <p:nvPr>
            <p:ph type="ftr" sz="quarter" idx="11"/>
          </p:nvPr>
        </p:nvSpPr>
        <p:spPr>
          <a:xfrm>
            <a:off x="3308565" y="6356350"/>
            <a:ext cx="2895600" cy="365125"/>
          </a:xfrm>
        </p:spPr>
        <p:txBody>
          <a:bodyPr/>
          <a:lstStyle/>
          <a:p>
            <a:r>
              <a:rPr lang="en-US" smtClean="0"/>
              <a:t>copyright 2016 Franc Concepts Ltd</a:t>
            </a:r>
            <a:endParaRPr lang="en-US"/>
          </a:p>
        </p:txBody>
      </p:sp>
      <p:sp>
        <p:nvSpPr>
          <p:cNvPr id="28" name="Rectangle 27"/>
          <p:cNvSpPr>
            <a:spLocks/>
          </p:cNvSpPr>
          <p:nvPr/>
        </p:nvSpPr>
        <p:spPr>
          <a:xfrm>
            <a:off x="3185198"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29" name="Straight Connector 28"/>
          <p:cNvCxnSpPr/>
          <p:nvPr/>
        </p:nvCxnSpPr>
        <p:spPr>
          <a:xfrm>
            <a:off x="3185198" y="277331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0" name="Straight Connector 29"/>
          <p:cNvCxnSpPr/>
          <p:nvPr/>
        </p:nvCxnSpPr>
        <p:spPr>
          <a:xfrm rot="16200000" flipH="1">
            <a:off x="2536119" y="4351518"/>
            <a:ext cx="4077681" cy="31284"/>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a:off x="3185198" y="5529802"/>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4" name="Straight Connector 33"/>
          <p:cNvCxnSpPr/>
          <p:nvPr/>
        </p:nvCxnSpPr>
        <p:spPr>
          <a:xfrm>
            <a:off x="3185198" y="3600801"/>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Straight Connector 34"/>
          <p:cNvCxnSpPr/>
          <p:nvPr/>
        </p:nvCxnSpPr>
        <p:spPr>
          <a:xfrm>
            <a:off x="3199024" y="4581377"/>
            <a:ext cx="2718848" cy="1588"/>
          </a:xfrm>
          <a:prstGeom prst="line">
            <a:avLst/>
          </a:prstGeom>
          <a:ln w="50800" cap="flat" cmpd="sng" algn="ctr">
            <a:solidFill>
              <a:srgbClr val="0000FF"/>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
        <p:nvSpPr>
          <p:cNvPr id="36" name="Title 10"/>
          <p:cNvSpPr txBox="1">
            <a:spLocks/>
          </p:cNvSpPr>
          <p:nvPr/>
        </p:nvSpPr>
        <p:spPr>
          <a:xfrm>
            <a:off x="3491195" y="2358881"/>
            <a:ext cx="794812" cy="367794"/>
          </a:xfrm>
          <a:prstGeom prst="rect">
            <a:avLst/>
          </a:prstGeom>
          <a:solidFill>
            <a:schemeClr val="bg1"/>
          </a:solidFill>
          <a:effectLst/>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7" name="Title 10"/>
          <p:cNvSpPr txBox="1">
            <a:spLocks/>
          </p:cNvSpPr>
          <p:nvPr/>
        </p:nvSpPr>
        <p:spPr>
          <a:xfrm>
            <a:off x="4865474" y="2358881"/>
            <a:ext cx="794812" cy="367794"/>
          </a:xfrm>
          <a:prstGeom prst="rect">
            <a:avLst/>
          </a:prstGeom>
          <a:solidFill>
            <a:schemeClr val="bg1"/>
          </a:solidFill>
          <a:effectLst/>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9" name="Rectangle 38"/>
          <p:cNvSpPr>
            <a:spLocks/>
          </p:cNvSpPr>
          <p:nvPr/>
        </p:nvSpPr>
        <p:spPr>
          <a:xfrm>
            <a:off x="4092819" y="4596771"/>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0" name="Rectangle 39"/>
          <p:cNvSpPr>
            <a:spLocks/>
          </p:cNvSpPr>
          <p:nvPr/>
        </p:nvSpPr>
        <p:spPr>
          <a:xfrm>
            <a:off x="4582836"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1" name="Rectangle 40"/>
          <p:cNvSpPr>
            <a:spLocks/>
          </p:cNvSpPr>
          <p:nvPr/>
        </p:nvSpPr>
        <p:spPr>
          <a:xfrm>
            <a:off x="4085112"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42" name="Rectangle 41"/>
          <p:cNvSpPr>
            <a:spLocks/>
          </p:cNvSpPr>
          <p:nvPr/>
        </p:nvSpPr>
        <p:spPr>
          <a:xfrm>
            <a:off x="4575129"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43" name="Rectangle 42"/>
          <p:cNvSpPr>
            <a:spLocks/>
          </p:cNvSpPr>
          <p:nvPr/>
        </p:nvSpPr>
        <p:spPr>
          <a:xfrm>
            <a:off x="3491195"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44" name="Rectangle 43"/>
          <p:cNvSpPr>
            <a:spLocks/>
          </p:cNvSpPr>
          <p:nvPr/>
        </p:nvSpPr>
        <p:spPr>
          <a:xfrm>
            <a:off x="4627592" y="302612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45" name="Rectangle 44"/>
          <p:cNvSpPr>
            <a:spLocks/>
          </p:cNvSpPr>
          <p:nvPr/>
        </p:nvSpPr>
        <p:spPr>
          <a:xfrm>
            <a:off x="4870282" y="302256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46" name="Rectangle 45"/>
          <p:cNvSpPr>
            <a:spLocks/>
          </p:cNvSpPr>
          <p:nvPr/>
        </p:nvSpPr>
        <p:spPr>
          <a:xfrm>
            <a:off x="5127114" y="30298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47" name="Rectangle 46"/>
          <p:cNvSpPr>
            <a:spLocks/>
          </p:cNvSpPr>
          <p:nvPr/>
        </p:nvSpPr>
        <p:spPr>
          <a:xfrm>
            <a:off x="5390286" y="302767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48" name="Rectangle 47"/>
          <p:cNvSpPr>
            <a:spLocks/>
          </p:cNvSpPr>
          <p:nvPr/>
        </p:nvSpPr>
        <p:spPr>
          <a:xfrm>
            <a:off x="3262160" y="301782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1</a:t>
            </a:r>
            <a:endParaRPr lang="en-US" i="1" strike="sngStrike" dirty="0">
              <a:solidFill>
                <a:schemeClr val="accent1">
                  <a:lumMod val="50000"/>
                </a:schemeClr>
              </a:solidFill>
            </a:endParaRPr>
          </a:p>
        </p:txBody>
      </p:sp>
      <p:sp>
        <p:nvSpPr>
          <p:cNvPr id="49" name="Rectangle 48"/>
          <p:cNvSpPr>
            <a:spLocks/>
          </p:cNvSpPr>
          <p:nvPr/>
        </p:nvSpPr>
        <p:spPr>
          <a:xfrm>
            <a:off x="4627592" y="386423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50" name="Rectangle 49"/>
          <p:cNvSpPr>
            <a:spLocks/>
          </p:cNvSpPr>
          <p:nvPr/>
        </p:nvSpPr>
        <p:spPr>
          <a:xfrm>
            <a:off x="3247600" y="383931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2</a:t>
            </a:r>
            <a:endParaRPr lang="en-US" i="1" dirty="0">
              <a:solidFill>
                <a:schemeClr val="accent1">
                  <a:lumMod val="50000"/>
                </a:schemeClr>
              </a:solidFill>
            </a:endParaRPr>
          </a:p>
        </p:txBody>
      </p:sp>
      <p:sp>
        <p:nvSpPr>
          <p:cNvPr id="51" name="Rectangle 50"/>
          <p:cNvSpPr>
            <a:spLocks/>
          </p:cNvSpPr>
          <p:nvPr/>
        </p:nvSpPr>
        <p:spPr>
          <a:xfrm>
            <a:off x="4095014" y="3608230"/>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2" name="Rectangle 51"/>
          <p:cNvSpPr>
            <a:spLocks/>
          </p:cNvSpPr>
          <p:nvPr/>
        </p:nvSpPr>
        <p:spPr>
          <a:xfrm>
            <a:off x="4585031" y="3615954"/>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3" name="Rectangle 52"/>
          <p:cNvSpPr>
            <a:spLocks/>
          </p:cNvSpPr>
          <p:nvPr/>
        </p:nvSpPr>
        <p:spPr>
          <a:xfrm>
            <a:off x="4092499" y="361759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54" name="Rectangle 53"/>
          <p:cNvSpPr>
            <a:spLocks/>
          </p:cNvSpPr>
          <p:nvPr/>
        </p:nvSpPr>
        <p:spPr>
          <a:xfrm>
            <a:off x="4596442" y="3623676"/>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55" name="Rectangle 54"/>
          <p:cNvSpPr>
            <a:spLocks/>
          </p:cNvSpPr>
          <p:nvPr/>
        </p:nvSpPr>
        <p:spPr>
          <a:xfrm>
            <a:off x="489118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56" name="Rectangle 55"/>
          <p:cNvSpPr>
            <a:spLocks/>
          </p:cNvSpPr>
          <p:nvPr/>
        </p:nvSpPr>
        <p:spPr>
          <a:xfrm>
            <a:off x="4634987" y="387295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57" name="Rectangle 56"/>
          <p:cNvSpPr>
            <a:spLocks/>
          </p:cNvSpPr>
          <p:nvPr/>
        </p:nvSpPr>
        <p:spPr>
          <a:xfrm>
            <a:off x="3483794" y="3861174"/>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3</a:t>
            </a:r>
            <a:endParaRPr lang="en-US" i="1" dirty="0">
              <a:solidFill>
                <a:schemeClr val="accent1">
                  <a:lumMod val="50000"/>
                </a:schemeClr>
              </a:solidFill>
            </a:endParaRPr>
          </a:p>
        </p:txBody>
      </p:sp>
      <p:sp>
        <p:nvSpPr>
          <p:cNvPr id="58" name="Rectangle 57"/>
          <p:cNvSpPr>
            <a:spLocks/>
          </p:cNvSpPr>
          <p:nvPr/>
        </p:nvSpPr>
        <p:spPr>
          <a:xfrm>
            <a:off x="3226634" y="386958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2</a:t>
            </a:r>
            <a:endParaRPr lang="en-US" i="1" strike="sngStrike" dirty="0">
              <a:solidFill>
                <a:schemeClr val="accent1">
                  <a:lumMod val="50000"/>
                </a:schemeClr>
              </a:solidFill>
            </a:endParaRPr>
          </a:p>
        </p:txBody>
      </p:sp>
      <p:sp>
        <p:nvSpPr>
          <p:cNvPr id="59" name="Rectangle 58"/>
          <p:cNvSpPr>
            <a:spLocks/>
          </p:cNvSpPr>
          <p:nvPr/>
        </p:nvSpPr>
        <p:spPr>
          <a:xfrm>
            <a:off x="3482829" y="386387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3</a:t>
            </a:r>
            <a:endParaRPr lang="en-US" i="1" strike="sngStrike" dirty="0">
              <a:solidFill>
                <a:schemeClr val="accent1">
                  <a:lumMod val="50000"/>
                </a:schemeClr>
              </a:solidFill>
            </a:endParaRPr>
          </a:p>
        </p:txBody>
      </p:sp>
      <p:sp>
        <p:nvSpPr>
          <p:cNvPr id="60" name="Rectangle 59"/>
          <p:cNvSpPr>
            <a:spLocks/>
          </p:cNvSpPr>
          <p:nvPr/>
        </p:nvSpPr>
        <p:spPr>
          <a:xfrm>
            <a:off x="5081402" y="386782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61" name="Rectangle 60"/>
          <p:cNvSpPr>
            <a:spLocks/>
          </p:cNvSpPr>
          <p:nvPr/>
        </p:nvSpPr>
        <p:spPr>
          <a:xfrm>
            <a:off x="4880427" y="386886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62" name="Rectangle 61"/>
          <p:cNvSpPr>
            <a:spLocks/>
          </p:cNvSpPr>
          <p:nvPr/>
        </p:nvSpPr>
        <p:spPr>
          <a:xfrm>
            <a:off x="3738390" y="386832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4</a:t>
            </a:r>
            <a:endParaRPr lang="en-US" i="1" dirty="0">
              <a:solidFill>
                <a:schemeClr val="accent1">
                  <a:lumMod val="50000"/>
                </a:schemeClr>
              </a:solidFill>
            </a:endParaRPr>
          </a:p>
        </p:txBody>
      </p:sp>
      <p:sp>
        <p:nvSpPr>
          <p:cNvPr id="63" name="Rectangle 62"/>
          <p:cNvSpPr>
            <a:spLocks/>
          </p:cNvSpPr>
          <p:nvPr/>
        </p:nvSpPr>
        <p:spPr>
          <a:xfrm>
            <a:off x="4001980" y="387161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64" name="Rectangle 63"/>
          <p:cNvSpPr>
            <a:spLocks/>
          </p:cNvSpPr>
          <p:nvPr/>
        </p:nvSpPr>
        <p:spPr>
          <a:xfrm>
            <a:off x="3738390" y="386830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4</a:t>
            </a:r>
            <a:endParaRPr lang="en-US" i="1" strike="sngStrike" dirty="0">
              <a:solidFill>
                <a:schemeClr val="accent1">
                  <a:lumMod val="50000"/>
                </a:schemeClr>
              </a:solidFill>
            </a:endParaRPr>
          </a:p>
        </p:txBody>
      </p:sp>
      <p:sp>
        <p:nvSpPr>
          <p:cNvPr id="65" name="Rectangle 64"/>
          <p:cNvSpPr>
            <a:spLocks/>
          </p:cNvSpPr>
          <p:nvPr/>
        </p:nvSpPr>
        <p:spPr>
          <a:xfrm>
            <a:off x="5335066" y="3861210"/>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66" name="Rectangle 65"/>
          <p:cNvSpPr>
            <a:spLocks/>
          </p:cNvSpPr>
          <p:nvPr/>
        </p:nvSpPr>
        <p:spPr>
          <a:xfrm>
            <a:off x="5563651" y="387486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67" name="Rectangle 66"/>
          <p:cNvSpPr>
            <a:spLocks/>
          </p:cNvSpPr>
          <p:nvPr/>
        </p:nvSpPr>
        <p:spPr>
          <a:xfrm>
            <a:off x="5088749" y="386989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68" name="Rectangle 67"/>
          <p:cNvSpPr>
            <a:spLocks/>
          </p:cNvSpPr>
          <p:nvPr/>
        </p:nvSpPr>
        <p:spPr>
          <a:xfrm>
            <a:off x="5335066" y="3868896"/>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69" name="Rectangle 68"/>
          <p:cNvSpPr>
            <a:spLocks/>
          </p:cNvSpPr>
          <p:nvPr/>
        </p:nvSpPr>
        <p:spPr>
          <a:xfrm>
            <a:off x="4099311" y="459068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70" name="Rectangle 69"/>
          <p:cNvSpPr>
            <a:spLocks/>
          </p:cNvSpPr>
          <p:nvPr/>
        </p:nvSpPr>
        <p:spPr>
          <a:xfrm>
            <a:off x="4589328" y="4598413"/>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71" name="Rectangle 70"/>
          <p:cNvSpPr>
            <a:spLocks/>
          </p:cNvSpPr>
          <p:nvPr/>
        </p:nvSpPr>
        <p:spPr>
          <a:xfrm>
            <a:off x="4096796" y="4600054"/>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72" name="Rectangle 71"/>
          <p:cNvSpPr>
            <a:spLocks/>
          </p:cNvSpPr>
          <p:nvPr/>
        </p:nvSpPr>
        <p:spPr>
          <a:xfrm>
            <a:off x="4600739" y="4606135"/>
            <a:ext cx="474205" cy="192900"/>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73" name="Rectangle 72"/>
          <p:cNvSpPr>
            <a:spLocks/>
          </p:cNvSpPr>
          <p:nvPr/>
        </p:nvSpPr>
        <p:spPr>
          <a:xfrm>
            <a:off x="4659547" y="4865005"/>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74" name="Rectangle 73"/>
          <p:cNvSpPr>
            <a:spLocks/>
          </p:cNvSpPr>
          <p:nvPr/>
        </p:nvSpPr>
        <p:spPr>
          <a:xfrm>
            <a:off x="3241404"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5</a:t>
            </a:r>
            <a:endParaRPr lang="en-US" i="1" dirty="0">
              <a:solidFill>
                <a:schemeClr val="accent1">
                  <a:lumMod val="50000"/>
                </a:schemeClr>
              </a:solidFill>
            </a:endParaRPr>
          </a:p>
        </p:txBody>
      </p:sp>
      <p:sp>
        <p:nvSpPr>
          <p:cNvPr id="75" name="Rectangle 74"/>
          <p:cNvSpPr>
            <a:spLocks/>
          </p:cNvSpPr>
          <p:nvPr/>
        </p:nvSpPr>
        <p:spPr>
          <a:xfrm>
            <a:off x="4925089"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76" name="Rectangle 75"/>
          <p:cNvSpPr>
            <a:spLocks/>
          </p:cNvSpPr>
          <p:nvPr/>
        </p:nvSpPr>
        <p:spPr>
          <a:xfrm>
            <a:off x="4661449" y="48771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77" name="Rectangle 76"/>
          <p:cNvSpPr>
            <a:spLocks/>
          </p:cNvSpPr>
          <p:nvPr/>
        </p:nvSpPr>
        <p:spPr>
          <a:xfrm>
            <a:off x="3511404"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6</a:t>
            </a:r>
            <a:endParaRPr lang="en-US" i="1" dirty="0">
              <a:solidFill>
                <a:schemeClr val="accent1">
                  <a:lumMod val="50000"/>
                </a:schemeClr>
              </a:solidFill>
            </a:endParaRPr>
          </a:p>
        </p:txBody>
      </p:sp>
      <p:sp>
        <p:nvSpPr>
          <p:cNvPr id="78" name="Rectangle 77"/>
          <p:cNvSpPr>
            <a:spLocks/>
          </p:cNvSpPr>
          <p:nvPr/>
        </p:nvSpPr>
        <p:spPr>
          <a:xfrm>
            <a:off x="3254223"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5</a:t>
            </a:r>
            <a:endParaRPr lang="en-US" i="1" strike="sngStrike" dirty="0">
              <a:solidFill>
                <a:schemeClr val="accent1">
                  <a:lumMod val="50000"/>
                </a:schemeClr>
              </a:solidFill>
            </a:endParaRPr>
          </a:p>
        </p:txBody>
      </p:sp>
      <p:sp>
        <p:nvSpPr>
          <p:cNvPr id="79" name="Rectangle 78"/>
          <p:cNvSpPr>
            <a:spLocks/>
          </p:cNvSpPr>
          <p:nvPr/>
        </p:nvSpPr>
        <p:spPr>
          <a:xfrm>
            <a:off x="3745785" y="4823587"/>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7</a:t>
            </a:r>
            <a:endParaRPr lang="en-US" i="1" dirty="0">
              <a:solidFill>
                <a:schemeClr val="accent1">
                  <a:lumMod val="50000"/>
                </a:schemeClr>
              </a:solidFill>
            </a:endParaRPr>
          </a:p>
        </p:txBody>
      </p:sp>
      <p:sp>
        <p:nvSpPr>
          <p:cNvPr id="80" name="Rectangle 79"/>
          <p:cNvSpPr>
            <a:spLocks/>
          </p:cNvSpPr>
          <p:nvPr/>
        </p:nvSpPr>
        <p:spPr>
          <a:xfrm>
            <a:off x="3468390"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6</a:t>
            </a:r>
            <a:endParaRPr lang="en-US" i="1" strike="sngStrike" dirty="0">
              <a:solidFill>
                <a:schemeClr val="accent1">
                  <a:lumMod val="50000"/>
                </a:schemeClr>
              </a:solidFill>
            </a:endParaRPr>
          </a:p>
        </p:txBody>
      </p:sp>
      <p:sp>
        <p:nvSpPr>
          <p:cNvPr id="81" name="Rectangle 80"/>
          <p:cNvSpPr>
            <a:spLocks/>
          </p:cNvSpPr>
          <p:nvPr/>
        </p:nvSpPr>
        <p:spPr>
          <a:xfrm>
            <a:off x="3731980" y="4825008"/>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7</a:t>
            </a:r>
            <a:endParaRPr lang="en-US" i="1" strike="sngStrike" dirty="0">
              <a:solidFill>
                <a:schemeClr val="accent1">
                  <a:lumMod val="50000"/>
                </a:schemeClr>
              </a:solidFill>
            </a:endParaRPr>
          </a:p>
        </p:txBody>
      </p:sp>
      <p:sp>
        <p:nvSpPr>
          <p:cNvPr id="82" name="Rectangle 81"/>
          <p:cNvSpPr>
            <a:spLocks/>
          </p:cNvSpPr>
          <p:nvPr/>
        </p:nvSpPr>
        <p:spPr>
          <a:xfrm>
            <a:off x="3977722" y="4837393"/>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8</a:t>
            </a:r>
            <a:endParaRPr lang="en-US" i="1" dirty="0">
              <a:solidFill>
                <a:schemeClr val="accent1">
                  <a:lumMod val="50000"/>
                </a:schemeClr>
              </a:solidFill>
            </a:endParaRPr>
          </a:p>
        </p:txBody>
      </p:sp>
      <p:sp>
        <p:nvSpPr>
          <p:cNvPr id="83" name="Rectangle 82"/>
          <p:cNvSpPr>
            <a:spLocks/>
          </p:cNvSpPr>
          <p:nvPr/>
        </p:nvSpPr>
        <p:spPr>
          <a:xfrm>
            <a:off x="3964462" y="482412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8</a:t>
            </a:r>
            <a:endParaRPr lang="en-US" i="1" strike="sngStrike" dirty="0">
              <a:solidFill>
                <a:schemeClr val="accent1">
                  <a:lumMod val="50000"/>
                </a:schemeClr>
              </a:solidFill>
            </a:endParaRPr>
          </a:p>
        </p:txBody>
      </p:sp>
      <p:sp>
        <p:nvSpPr>
          <p:cNvPr id="84" name="Rectangle 83"/>
          <p:cNvSpPr>
            <a:spLocks/>
          </p:cNvSpPr>
          <p:nvPr/>
        </p:nvSpPr>
        <p:spPr>
          <a:xfrm>
            <a:off x="4192502" y="4848139"/>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dirty="0" smtClean="0">
                <a:solidFill>
                  <a:schemeClr val="accent1">
                    <a:lumMod val="50000"/>
                  </a:schemeClr>
                </a:solidFill>
              </a:rPr>
              <a:t>9</a:t>
            </a:r>
            <a:endParaRPr lang="en-US" i="1" dirty="0">
              <a:solidFill>
                <a:schemeClr val="accent1">
                  <a:lumMod val="50000"/>
                </a:schemeClr>
              </a:solidFill>
            </a:endParaRPr>
          </a:p>
        </p:txBody>
      </p:sp>
      <p:sp>
        <p:nvSpPr>
          <p:cNvPr id="85" name="Rectangle 84"/>
          <p:cNvSpPr>
            <a:spLocks/>
          </p:cNvSpPr>
          <p:nvPr/>
        </p:nvSpPr>
        <p:spPr>
          <a:xfrm>
            <a:off x="4199147" y="4824272"/>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86" name="Rectangle 85"/>
          <p:cNvSpPr>
            <a:spLocks/>
          </p:cNvSpPr>
          <p:nvPr/>
        </p:nvSpPr>
        <p:spPr>
          <a:xfrm>
            <a:off x="3232356" y="5038363"/>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87" name="Rectangle 86"/>
          <p:cNvSpPr>
            <a:spLocks/>
          </p:cNvSpPr>
          <p:nvPr/>
        </p:nvSpPr>
        <p:spPr>
          <a:xfrm>
            <a:off x="5164079" y="4795035"/>
            <a:ext cx="424803" cy="382629"/>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a:bodyPr>
          <a:lstStyle/>
          <a:p>
            <a:pPr algn="ctr"/>
            <a:r>
              <a:rPr lang="en-US" sz="1400" i="1" dirty="0" smtClean="0">
                <a:solidFill>
                  <a:schemeClr val="accent1">
                    <a:lumMod val="50000"/>
                  </a:schemeClr>
                </a:solidFill>
              </a:rPr>
              <a:t>10</a:t>
            </a:r>
            <a:endParaRPr lang="en-US" sz="1400" i="1" dirty="0">
              <a:solidFill>
                <a:schemeClr val="accent1">
                  <a:lumMod val="50000"/>
                </a:schemeClr>
              </a:solidFill>
            </a:endParaRPr>
          </a:p>
        </p:txBody>
      </p:sp>
      <p:sp>
        <p:nvSpPr>
          <p:cNvPr id="88" name="Rectangle 87"/>
          <p:cNvSpPr>
            <a:spLocks/>
          </p:cNvSpPr>
          <p:nvPr/>
        </p:nvSpPr>
        <p:spPr>
          <a:xfrm>
            <a:off x="4946599" y="4872691"/>
            <a:ext cx="270000" cy="270000"/>
          </a:xfrm>
          <a:prstGeom prst="rect">
            <a:avLst/>
          </a:prstGeom>
          <a:solidFill>
            <a:schemeClr val="bg1"/>
          </a:solidFill>
          <a:ln w="57150" cap="flat" cmpd="sng" algn="ctr">
            <a:no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ctr">
            <a:normAutofit fontScale="77500" lnSpcReduction="20000"/>
          </a:bodyPr>
          <a:lstStyle/>
          <a:p>
            <a:pPr algn="ctr"/>
            <a:r>
              <a:rPr lang="en-US" i="1" strike="sngStrike" dirty="0" smtClean="0">
                <a:solidFill>
                  <a:schemeClr val="accent1">
                    <a:lumMod val="50000"/>
                  </a:schemeClr>
                </a:solidFill>
              </a:rPr>
              <a:t>9</a:t>
            </a:r>
            <a:endParaRPr lang="en-US" i="1" strike="sngStrike" dirty="0">
              <a:solidFill>
                <a:schemeClr val="accent1">
                  <a:lumMod val="50000"/>
                </a:schemeClr>
              </a:solidFill>
            </a:endParaRPr>
          </a:p>
        </p:txBody>
      </p:sp>
      <p:sp>
        <p:nvSpPr>
          <p:cNvPr id="89" name="Rectangle 88"/>
          <p:cNvSpPr>
            <a:spLocks/>
          </p:cNvSpPr>
          <p:nvPr/>
        </p:nvSpPr>
        <p:spPr>
          <a:xfrm>
            <a:off x="4093364" y="5549919"/>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90" name="Rectangle 89"/>
          <p:cNvSpPr>
            <a:spLocks/>
          </p:cNvSpPr>
          <p:nvPr/>
        </p:nvSpPr>
        <p:spPr>
          <a:xfrm>
            <a:off x="4583381" y="5543837"/>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91" name="Rectangle 90"/>
          <p:cNvSpPr>
            <a:spLocks/>
          </p:cNvSpPr>
          <p:nvPr/>
        </p:nvSpPr>
        <p:spPr>
          <a:xfrm>
            <a:off x="4099856" y="5543837"/>
            <a:ext cx="474205" cy="200625"/>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92" name="Rectangle 91"/>
          <p:cNvSpPr>
            <a:spLocks/>
          </p:cNvSpPr>
          <p:nvPr/>
        </p:nvSpPr>
        <p:spPr>
          <a:xfrm>
            <a:off x="4589873" y="5551561"/>
            <a:ext cx="474205" cy="192901"/>
          </a:xfrm>
          <a:prstGeom prst="rect">
            <a:avLst/>
          </a:prstGeom>
          <a:solidFill>
            <a:schemeClr val="bg1"/>
          </a:solidFill>
          <a:ln w="57150" cap="flat" cmpd="sng" algn="ctr">
            <a:solidFill>
              <a:srgbClr val="0000FF"/>
            </a:solidFill>
            <a:prstDash val="solid"/>
            <a:round/>
            <a:headEnd type="none" w="med" len="med"/>
            <a:tailEnd type="none" w="med" len="med"/>
          </a:ln>
          <a:effectLst/>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7" name="Title 10"/>
          <p:cNvSpPr txBox="1">
            <a:spLocks/>
          </p:cNvSpPr>
          <p:nvPr/>
        </p:nvSpPr>
        <p:spPr>
          <a:xfrm>
            <a:off x="4697564" y="5187821"/>
            <a:ext cx="1129100" cy="287009"/>
          </a:xfrm>
          <a:prstGeom prst="rect">
            <a:avLst/>
          </a:prstGeom>
        </p:spPr>
        <p:txBody>
          <a:bodyPr vert="horz" lIns="91440" tIns="45720" rIns="91440" bIns="45720" rtlCol="0" anchor="ctr">
            <a:normAutofit/>
          </a:bodyPr>
          <a:lstStyle/>
          <a:p>
            <a:pPr marL="0" marR="0" lvl="0" indent="0" algn="r" defTabSz="457200" rtl="0" eaLnBrk="1" fontAlgn="auto" latinLnBrk="0" hangingPunct="1">
              <a:lnSpc>
                <a:spcPct val="100000"/>
              </a:lnSpc>
              <a:spcBef>
                <a:spcPct val="0"/>
              </a:spcBef>
              <a:spcAft>
                <a:spcPts val="0"/>
              </a:spcAft>
              <a:buClrTx/>
              <a:buSzTx/>
              <a:buFontTx/>
              <a:buNone/>
              <a:tabLst/>
              <a:defRPr/>
            </a:pPr>
            <a:r>
              <a:rPr lang="en-US" sz="1000" i="1" dirty="0" smtClean="0">
                <a:latin typeface="+mj-lt"/>
                <a:ea typeface="+mj-ea"/>
                <a:cs typeface="+mj-cs"/>
              </a:rPr>
              <a:t>Warning GA</a:t>
            </a:r>
            <a:endParaRPr lang="en-US" sz="1000" i="1"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1000" b="0" i="1" u="none" strike="noStrike" kern="1200" cap="none" spc="0" normalizeH="0" baseline="0" noProof="0" dirty="0">
              <a:ln>
                <a:noFill/>
              </a:ln>
              <a:solidFill>
                <a:schemeClr val="tx1"/>
              </a:solidFill>
              <a:effectLst/>
              <a:uLnTx/>
              <a:uFillTx/>
              <a:latin typeface="+mj-lt"/>
              <a:ea typeface="+mj-ea"/>
              <a:cs typeface="+mj-cs"/>
            </a:endParaRP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34744867"/>
      </p:ext>
    </p:extLst>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Effect transition="in" filter="fade">
                                      <p:cBhvr>
                                        <p:cTn id="11" dur="2000"/>
                                        <p:tgtEl>
                                          <p:spTgt spid="32"/>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7"/>
                                        </p:tgtEl>
                                        <p:attrNameLst>
                                          <p:attrName>style.visibility</p:attrName>
                                        </p:attrNameLst>
                                      </p:cBhvr>
                                      <p:to>
                                        <p:strVal val="visible"/>
                                      </p:to>
                                    </p:set>
                                    <p:animEffect transition="in" filter="fade">
                                      <p:cBhvr>
                                        <p:cTn id="15" dur="20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2" grpId="0"/>
      <p:bldP spid="27" grpId="0"/>
    </p:bld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The end of the match</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1" name="Title 10"/>
          <p:cNvSpPr txBox="1">
            <a:spLocks/>
          </p:cNvSpPr>
          <p:nvPr/>
        </p:nvSpPr>
        <p:spPr>
          <a:xfrm>
            <a:off x="6005230" y="2358881"/>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2" name="Title 10"/>
          <p:cNvSpPr txBox="1">
            <a:spLocks/>
          </p:cNvSpPr>
          <p:nvPr/>
        </p:nvSpPr>
        <p:spPr>
          <a:xfrm>
            <a:off x="188732" y="23038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solidFill>
                <a:srgbClr val="FF0000"/>
              </a:solidFill>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 </a:t>
            </a:r>
            <a:endParaRPr lang="en-US" sz="2000" dirty="0" smtClean="0"/>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37" name="Title 10"/>
          <p:cNvSpPr txBox="1">
            <a:spLocks/>
          </p:cNvSpPr>
          <p:nvPr/>
        </p:nvSpPr>
        <p:spPr>
          <a:xfrm>
            <a:off x="911118" y="2303834"/>
            <a:ext cx="7683657" cy="31908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Well done!  </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You have scored a whole match and helped the umpires and the players </a:t>
            </a:r>
            <a:r>
              <a:rPr lang="en-US" sz="2000" dirty="0" smtClean="0">
                <a:latin typeface="+mj-lt"/>
                <a:ea typeface="+mj-ea"/>
                <a:cs typeface="+mj-cs"/>
              </a:rPr>
              <a:t>greatly;  you’re part of the team!</a:t>
            </a:r>
            <a:endParaRPr lang="en-US" sz="2000" dirty="0" smtClean="0">
              <a:latin typeface="+mj-lt"/>
              <a:ea typeface="+mj-ea"/>
              <a:cs typeface="+mj-cs"/>
            </a:endParaRPr>
          </a:p>
        </p:txBody>
      </p:sp>
      <p:sp>
        <p:nvSpPr>
          <p:cNvPr id="34" name="Footer Placeholder 33"/>
          <p:cNvSpPr>
            <a:spLocks noGrp="1"/>
          </p:cNvSpPr>
          <p:nvPr>
            <p:ph type="ftr" sz="quarter" idx="11"/>
          </p:nvPr>
        </p:nvSpPr>
        <p:spPr>
          <a:xfrm>
            <a:off x="3349535" y="6356350"/>
            <a:ext cx="2895600" cy="365125"/>
          </a:xfrm>
        </p:spPr>
        <p:txBody>
          <a:bodyPr/>
          <a:lstStyle/>
          <a:p>
            <a:r>
              <a:rPr lang="en-US" smtClean="0"/>
              <a:t>copyright 2016 Franc Concepts Ltd</a:t>
            </a:r>
            <a:endParaRPr lang="en-US"/>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 presetClass="entr" presetSubtype="0" fill="hold" grpId="1" nodeType="afterEffect">
                                  <p:stCondLst>
                                    <p:cond delay="0"/>
                                  </p:stCondLst>
                                  <p:childTnLst>
                                    <p:set>
                                      <p:cBhvr>
                                        <p:cTn id="10" dur="1" fill="hold">
                                          <p:stCondLst>
                                            <p:cond delay="0"/>
                                          </p:stCondLst>
                                        </p:cTn>
                                        <p:tgtEl>
                                          <p:spTgt spid="37"/>
                                        </p:tgtEl>
                                        <p:attrNameLst>
                                          <p:attrName>style.visibility</p:attrName>
                                        </p:attrNameLst>
                                      </p:cBhvr>
                                      <p:to>
                                        <p:strVal val="visible"/>
                                      </p:to>
                                    </p:set>
                                  </p:childTnLst>
                                  <p:subTnLst>
                                    <p:audio>
                                      <p:cMediaNode>
                                        <p:cTn display="0" masterRel="sameClick">
                                          <p:stCondLst>
                                            <p:cond evt="begin" delay="0">
                                              <p:tn val="9"/>
                                            </p:cond>
                                          </p:stCondLst>
                                          <p:endCondLst>
                                            <p:cond evt="onStopAudio" delay="0">
                                              <p:tgtEl>
                                                <p:sldTgt/>
                                              </p:tgtEl>
                                            </p:cond>
                                          </p:endCondLst>
                                        </p:cTn>
                                        <p:tgtEl>
                                          <p:sndTgt r:embed="rId2" name="Applaus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7" grpId="1"/>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9"/>
          <p:cNvGrpSpPr>
            <a:grpSpLocks noChangeAspect="1"/>
          </p:cNvGrpSpPr>
          <p:nvPr/>
        </p:nvGrpSpPr>
        <p:grpSpPr>
          <a:xfrm>
            <a:off x="-821722" y="1487142"/>
            <a:ext cx="10775774" cy="4077681"/>
            <a:chOff x="-1209548" y="1144863"/>
            <a:chExt cx="14508000" cy="5490000"/>
          </a:xfrm>
        </p:grpSpPr>
        <p:sp>
          <p:nvSpPr>
            <p:cNvPr id="4" name="Rectangle 3"/>
            <p:cNvSpPr>
              <a:spLocks noChangeAspect="1"/>
            </p:cNvSpPr>
            <p:nvPr/>
          </p:nvSpPr>
          <p:spPr>
            <a:xfrm>
              <a:off x="554452" y="1144863"/>
              <a:ext cx="10980000" cy="54900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1" name="Straight Connector 10"/>
            <p:cNvCxnSpPr>
              <a:cxnSpLocks noChangeAspect="1"/>
            </p:cNvCxnSpPr>
            <p:nvPr/>
          </p:nvCxnSpPr>
          <p:spPr>
            <a:xfrm rot="5400000">
              <a:off x="1469187" y="3889069"/>
              <a:ext cx="5490000" cy="1588"/>
            </a:xfrm>
            <a:prstGeom prst="line">
              <a:avLst/>
            </a:prstGeom>
            <a:ln w="5715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cxnSpLocks noChangeAspect="1"/>
            </p:cNvCxnSpPr>
            <p:nvPr/>
          </p:nvCxnSpPr>
          <p:spPr>
            <a:xfrm rot="5400000">
              <a:off x="5129716" y="3889069"/>
              <a:ext cx="5490000" cy="1588"/>
            </a:xfrm>
            <a:prstGeom prst="line">
              <a:avLst/>
            </a:prstGeom>
            <a:ln w="5715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 name="Oval 13"/>
            <p:cNvSpPr>
              <a:spLocks noChangeAspect="1"/>
            </p:cNvSpPr>
            <p:nvPr/>
          </p:nvSpPr>
          <p:spPr>
            <a:xfrm>
              <a:off x="5882452" y="3727862"/>
              <a:ext cx="436219" cy="436219"/>
            </a:xfrm>
            <a:prstGeom prst="ellipse">
              <a:avLst/>
            </a:prstGeom>
            <a:ln w="57150" cap="flat" cmpd="sng" algn="ctr">
              <a:solidFill>
                <a:srgbClr val="0000FF"/>
              </a:solidFill>
              <a:prstDash val="solid"/>
              <a:round/>
              <a:headEnd type="none" w="med" len="med"/>
              <a:tailEnd type="none" w="med" len="med"/>
            </a:ln>
          </p:spPr>
          <p:style>
            <a:lnRef idx="2">
              <a:schemeClr val="accent2"/>
            </a:lnRef>
            <a:fillRef idx="1">
              <a:schemeClr val="lt1"/>
            </a:fillRef>
            <a:effectRef idx="0">
              <a:schemeClr val="accent2"/>
            </a:effectRef>
            <a:fontRef idx="minor">
              <a:schemeClr val="dk1"/>
            </a:fontRef>
          </p:style>
        </p:sp>
        <p:sp>
          <p:nvSpPr>
            <p:cNvPr id="15" name="Arc 14"/>
            <p:cNvSpPr>
              <a:spLocks noChangeAspect="1"/>
            </p:cNvSpPr>
            <p:nvPr/>
          </p:nvSpPr>
          <p:spPr>
            <a:xfrm>
              <a:off x="-1209548" y="2125863"/>
              <a:ext cx="3528000" cy="3528000"/>
            </a:xfrm>
            <a:prstGeom prst="arc">
              <a:avLst>
                <a:gd name="adj1" fmla="val 16200000"/>
                <a:gd name="adj2" fmla="val 5351359"/>
              </a:avLst>
            </a:prstGeom>
            <a:ln w="53975"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Arc 17"/>
            <p:cNvSpPr>
              <a:spLocks noChangeAspect="1"/>
            </p:cNvSpPr>
            <p:nvPr/>
          </p:nvSpPr>
          <p:spPr>
            <a:xfrm flipH="1">
              <a:off x="9770452" y="2125863"/>
              <a:ext cx="3528000" cy="3528000"/>
            </a:xfrm>
            <a:prstGeom prst="arc">
              <a:avLst>
                <a:gd name="adj1" fmla="val 16200000"/>
                <a:gd name="adj2" fmla="val 5351359"/>
              </a:avLst>
            </a:prstGeom>
            <a:ln w="53975"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30" name="Process 29"/>
          <p:cNvSpPr/>
          <p:nvPr/>
        </p:nvSpPr>
        <p:spPr>
          <a:xfrm>
            <a:off x="2678682" y="4403963"/>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GA</a:t>
            </a:r>
            <a:endParaRPr lang="en-US" sz="1200" b="1" dirty="0">
              <a:solidFill>
                <a:schemeClr val="tx1"/>
              </a:solidFill>
            </a:endParaRPr>
          </a:p>
        </p:txBody>
      </p:sp>
      <p:sp>
        <p:nvSpPr>
          <p:cNvPr id="31" name="Process 30"/>
          <p:cNvSpPr/>
          <p:nvPr/>
        </p:nvSpPr>
        <p:spPr>
          <a:xfrm>
            <a:off x="904529" y="290184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GS</a:t>
            </a:r>
            <a:endParaRPr lang="en-US" sz="1200" b="1" dirty="0">
              <a:solidFill>
                <a:schemeClr val="tx1"/>
              </a:solidFill>
            </a:endParaRPr>
          </a:p>
        </p:txBody>
      </p:sp>
      <p:sp>
        <p:nvSpPr>
          <p:cNvPr id="33" name="Process 32"/>
          <p:cNvSpPr/>
          <p:nvPr/>
        </p:nvSpPr>
        <p:spPr>
          <a:xfrm>
            <a:off x="4976671" y="3337382"/>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C</a:t>
            </a:r>
            <a:endParaRPr lang="en-US" sz="1200" b="1" dirty="0">
              <a:solidFill>
                <a:schemeClr val="tx1"/>
              </a:solidFill>
            </a:endParaRPr>
          </a:p>
        </p:txBody>
      </p:sp>
      <p:sp>
        <p:nvSpPr>
          <p:cNvPr id="35" name="Process 34"/>
          <p:cNvSpPr/>
          <p:nvPr/>
        </p:nvSpPr>
        <p:spPr>
          <a:xfrm>
            <a:off x="6019800" y="2147502"/>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GD</a:t>
            </a:r>
            <a:endParaRPr lang="en-US" sz="1200" b="1" dirty="0">
              <a:solidFill>
                <a:schemeClr val="tx1"/>
              </a:solidFill>
            </a:endParaRPr>
          </a:p>
        </p:txBody>
      </p:sp>
      <p:sp>
        <p:nvSpPr>
          <p:cNvPr id="36" name="Process 35"/>
          <p:cNvSpPr/>
          <p:nvPr/>
        </p:nvSpPr>
        <p:spPr>
          <a:xfrm>
            <a:off x="7811756" y="2684069"/>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GK</a:t>
            </a:r>
            <a:endParaRPr lang="en-US" sz="1200" b="1" dirty="0">
              <a:solidFill>
                <a:schemeClr val="tx1"/>
              </a:solidFill>
            </a:endParaRPr>
          </a:p>
        </p:txBody>
      </p:sp>
      <p:sp>
        <p:nvSpPr>
          <p:cNvPr id="37" name="Process 36"/>
          <p:cNvSpPr/>
          <p:nvPr/>
        </p:nvSpPr>
        <p:spPr>
          <a:xfrm>
            <a:off x="2708155" y="3801896"/>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GD</a:t>
            </a:r>
            <a:endParaRPr lang="en-US" sz="1200" b="1" dirty="0">
              <a:solidFill>
                <a:schemeClr val="bg1"/>
              </a:solidFill>
            </a:endParaRPr>
          </a:p>
        </p:txBody>
      </p:sp>
      <p:sp>
        <p:nvSpPr>
          <p:cNvPr id="38" name="Process 37"/>
          <p:cNvSpPr/>
          <p:nvPr/>
        </p:nvSpPr>
        <p:spPr>
          <a:xfrm>
            <a:off x="1112551" y="3443611"/>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GK</a:t>
            </a:r>
            <a:endParaRPr lang="en-US" sz="1200" b="1" dirty="0">
              <a:solidFill>
                <a:schemeClr val="bg1"/>
              </a:solidFill>
            </a:endParaRPr>
          </a:p>
        </p:txBody>
      </p:sp>
      <p:sp>
        <p:nvSpPr>
          <p:cNvPr id="40" name="Process 39"/>
          <p:cNvSpPr/>
          <p:nvPr/>
        </p:nvSpPr>
        <p:spPr>
          <a:xfrm>
            <a:off x="3878991" y="3337382"/>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C</a:t>
            </a:r>
            <a:endParaRPr lang="en-US" sz="1200" b="1" dirty="0">
              <a:solidFill>
                <a:schemeClr val="bg1"/>
              </a:solidFill>
            </a:endParaRPr>
          </a:p>
        </p:txBody>
      </p:sp>
      <p:sp>
        <p:nvSpPr>
          <p:cNvPr id="42" name="Process 41"/>
          <p:cNvSpPr/>
          <p:nvPr/>
        </p:nvSpPr>
        <p:spPr>
          <a:xfrm>
            <a:off x="6019800" y="2790298"/>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GA</a:t>
            </a:r>
            <a:endParaRPr lang="en-US" sz="1200" b="1" dirty="0">
              <a:solidFill>
                <a:schemeClr val="bg1"/>
              </a:solidFill>
            </a:endParaRPr>
          </a:p>
        </p:txBody>
      </p:sp>
      <p:sp>
        <p:nvSpPr>
          <p:cNvPr id="43" name="Process 42"/>
          <p:cNvSpPr/>
          <p:nvPr/>
        </p:nvSpPr>
        <p:spPr>
          <a:xfrm>
            <a:off x="7811756" y="3337382"/>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GS</a:t>
            </a:r>
            <a:endParaRPr lang="en-US" sz="1200" b="1" dirty="0">
              <a:solidFill>
                <a:schemeClr val="bg1"/>
              </a:solidFill>
            </a:endParaRPr>
          </a:p>
        </p:txBody>
      </p:sp>
      <p:sp>
        <p:nvSpPr>
          <p:cNvPr id="23" name="Title 10"/>
          <p:cNvSpPr txBox="1">
            <a:spLocks/>
          </p:cNvSpPr>
          <p:nvPr/>
        </p:nvSpPr>
        <p:spPr>
          <a:xfrm>
            <a:off x="457200" y="42971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Choosing the first centre pass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4" name="Footer Placeholder 23"/>
          <p:cNvSpPr>
            <a:spLocks noGrp="1"/>
          </p:cNvSpPr>
          <p:nvPr>
            <p:ph type="ftr" sz="quarter" idx="11"/>
          </p:nvPr>
        </p:nvSpPr>
        <p:spPr/>
        <p:txBody>
          <a:bodyPr/>
          <a:lstStyle/>
          <a:p>
            <a:r>
              <a:rPr lang="en-US" smtClean="0"/>
              <a:t>copyright 2016 Franc Concepts Ltd</a:t>
            </a:r>
            <a:endParaRPr lang="en-US" dirty="0"/>
          </a:p>
        </p:txBody>
      </p:sp>
      <p:sp>
        <p:nvSpPr>
          <p:cNvPr id="25" name="Title 10"/>
          <p:cNvSpPr txBox="1">
            <a:spLocks/>
          </p:cNvSpPr>
          <p:nvPr/>
        </p:nvSpPr>
        <p:spPr>
          <a:xfrm>
            <a:off x="33919" y="5410743"/>
            <a:ext cx="9144000" cy="8598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26" name="Title 10"/>
          <p:cNvSpPr txBox="1">
            <a:spLocks/>
          </p:cNvSpPr>
          <p:nvPr/>
        </p:nvSpPr>
        <p:spPr>
          <a:xfrm>
            <a:off x="88539" y="5608515"/>
            <a:ext cx="8990001" cy="945671"/>
          </a:xfrm>
          <a:prstGeom prst="rect">
            <a:avLst/>
          </a:prstGeom>
        </p:spPr>
        <p:txBody>
          <a:bodyPr vert="horz" lIns="91440" tIns="45720" rIns="91440" bIns="45720" rtlCol="0" anchor="ctr">
            <a:normAutofit fontScale="77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The two captains agree who takes the first centre pass by tossing a coin.  </a:t>
            </a:r>
            <a:r>
              <a:rPr kumimoji="0" lang="en-US" b="0" i="0" u="none" strike="noStrike" kern="1200" cap="none" spc="0" normalizeH="0" baseline="0" noProof="0" dirty="0" smtClean="0">
                <a:ln>
                  <a:noFill/>
                </a:ln>
                <a:solidFill>
                  <a:schemeClr val="tx1"/>
                </a:solidFill>
                <a:effectLst/>
                <a:uLnTx/>
                <a:uFillTx/>
                <a:latin typeface="+mj-lt"/>
                <a:ea typeface="+mj-ea"/>
                <a:cs typeface="+mj-cs"/>
              </a:rPr>
              <a:t>The</a:t>
            </a:r>
            <a:r>
              <a:rPr kumimoji="0" lang="en-US" b="0" i="0" u="none" strike="noStrike" kern="1200" cap="none" spc="0" normalizeH="0" noProof="0" dirty="0" smtClean="0">
                <a:ln>
                  <a:noFill/>
                </a:ln>
                <a:solidFill>
                  <a:schemeClr val="tx1"/>
                </a:solidFill>
                <a:effectLst/>
                <a:uLnTx/>
                <a:uFillTx/>
                <a:latin typeface="+mj-lt"/>
                <a:ea typeface="+mj-ea"/>
                <a:cs typeface="+mj-cs"/>
              </a:rPr>
              <a:t> winner of the toss can choose to either:</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baseline="0" dirty="0" smtClean="0">
                <a:latin typeface="+mj-lt"/>
                <a:ea typeface="+mj-ea"/>
                <a:cs typeface="+mj-cs"/>
              </a:rPr>
              <a:t>Take</a:t>
            </a:r>
            <a:r>
              <a:rPr lang="en-US" dirty="0" smtClean="0">
                <a:latin typeface="+mj-lt"/>
                <a:ea typeface="+mj-ea"/>
                <a:cs typeface="+mj-cs"/>
              </a:rPr>
              <a:t> the first centre pass</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1"/>
                </a:solidFill>
                <a:effectLst/>
                <a:uLnTx/>
                <a:uFillTx/>
                <a:latin typeface="+mj-lt"/>
                <a:ea typeface="+mj-ea"/>
                <a:cs typeface="+mj-cs"/>
              </a:rPr>
              <a:t>OR </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Choose the which way they want their team to shoot</a:t>
            </a: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27" name="Process 26"/>
          <p:cNvSpPr/>
          <p:nvPr/>
        </p:nvSpPr>
        <p:spPr>
          <a:xfrm>
            <a:off x="2678682" y="186436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WA</a:t>
            </a:r>
            <a:endParaRPr lang="en-US" sz="1200" b="1" dirty="0">
              <a:solidFill>
                <a:schemeClr val="tx1"/>
              </a:solidFill>
            </a:endParaRPr>
          </a:p>
        </p:txBody>
      </p:sp>
      <p:sp>
        <p:nvSpPr>
          <p:cNvPr id="28" name="Process 27"/>
          <p:cNvSpPr/>
          <p:nvPr/>
        </p:nvSpPr>
        <p:spPr>
          <a:xfrm>
            <a:off x="6019800" y="4550142"/>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WD</a:t>
            </a:r>
            <a:endParaRPr lang="en-US" sz="1200" b="1" dirty="0">
              <a:solidFill>
                <a:schemeClr val="tx1"/>
              </a:solidFill>
            </a:endParaRPr>
          </a:p>
        </p:txBody>
      </p:sp>
      <p:sp>
        <p:nvSpPr>
          <p:cNvPr id="29" name="Process 28"/>
          <p:cNvSpPr/>
          <p:nvPr/>
        </p:nvSpPr>
        <p:spPr>
          <a:xfrm>
            <a:off x="6027507" y="3987573"/>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WA</a:t>
            </a:r>
            <a:endParaRPr lang="en-US" sz="1200" b="1" dirty="0">
              <a:solidFill>
                <a:schemeClr val="bg1"/>
              </a:solidFill>
            </a:endParaRPr>
          </a:p>
        </p:txBody>
      </p:sp>
      <p:sp>
        <p:nvSpPr>
          <p:cNvPr id="32" name="Process 31"/>
          <p:cNvSpPr/>
          <p:nvPr/>
        </p:nvSpPr>
        <p:spPr>
          <a:xfrm>
            <a:off x="2708155" y="2466298"/>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WD</a:t>
            </a:r>
            <a:endParaRPr lang="en-US" sz="1200" b="1" dirty="0">
              <a:solidFill>
                <a:schemeClr val="bg1"/>
              </a:solidFill>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3"/>
                                        </p:tgtEl>
                                        <p:attrNameLst>
                                          <p:attrName>style.visibility</p:attrName>
                                        </p:attrNameLst>
                                      </p:cBhvr>
                                      <p:to>
                                        <p:strVal val="visible"/>
                                      </p:to>
                                    </p:set>
                                  </p:childTnLst>
                                </p:cTn>
                              </p:par>
                            </p:childTnLst>
                          </p:cTn>
                        </p:par>
                        <p:par>
                          <p:cTn id="23" fill="hold">
                            <p:stCondLst>
                              <p:cond delay="2000"/>
                            </p:stCondLst>
                            <p:childTnLst>
                              <p:par>
                                <p:cTn id="24" presetID="10" presetClass="entr" presetSubtype="0"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Effect transition="in" filter="fade">
                                      <p:cBhvr>
                                        <p:cTn id="26" dur="2000"/>
                                        <p:tgtEl>
                                          <p:spTgt spid="26"/>
                                        </p:tgtEl>
                                      </p:cBhvr>
                                    </p:animEffect>
                                  </p:childTnLst>
                                </p:cTn>
                              </p:par>
                            </p:childTnLst>
                          </p:cTn>
                        </p:par>
                        <p:par>
                          <p:cTn id="27" fill="hold">
                            <p:stCondLst>
                              <p:cond delay="4000"/>
                            </p:stCondLst>
                            <p:childTnLst>
                              <p:par>
                                <p:cTn id="28" presetID="2" presetClass="entr" presetSubtype="4" accel="50000" decel="50000" fill="hold" grpId="0" nodeType="after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additive="base">
                                        <p:cTn id="30" dur="2000" fill="hold"/>
                                        <p:tgtEl>
                                          <p:spTgt spid="31"/>
                                        </p:tgtEl>
                                        <p:attrNameLst>
                                          <p:attrName>ppt_x</p:attrName>
                                        </p:attrNameLst>
                                      </p:cBhvr>
                                      <p:tavLst>
                                        <p:tav tm="0">
                                          <p:val>
                                            <p:strVal val="#ppt_x"/>
                                          </p:val>
                                        </p:tav>
                                        <p:tav tm="100000">
                                          <p:val>
                                            <p:strVal val="#ppt_x"/>
                                          </p:val>
                                        </p:tav>
                                      </p:tavLst>
                                    </p:anim>
                                    <p:anim calcmode="lin" valueType="num">
                                      <p:cBhvr additive="base">
                                        <p:cTn id="31" dur="2000" fill="hold"/>
                                        <p:tgtEl>
                                          <p:spTgt spid="31"/>
                                        </p:tgtEl>
                                        <p:attrNameLst>
                                          <p:attrName>ppt_y</p:attrName>
                                        </p:attrNameLst>
                                      </p:cBhvr>
                                      <p:tavLst>
                                        <p:tav tm="0">
                                          <p:val>
                                            <p:strVal val="1+#ppt_h/2"/>
                                          </p:val>
                                        </p:tav>
                                        <p:tav tm="100000">
                                          <p:val>
                                            <p:strVal val="#ppt_y"/>
                                          </p:val>
                                        </p:tav>
                                      </p:tavLst>
                                    </p:anim>
                                  </p:childTnLst>
                                </p:cTn>
                              </p:par>
                              <p:par>
                                <p:cTn id="32" presetID="2" presetClass="entr" presetSubtype="4" accel="50000" decel="50000" fill="hold" grpId="0" nodeType="withEffect">
                                  <p:stCondLst>
                                    <p:cond delay="0"/>
                                  </p:stCondLst>
                                  <p:childTnLst>
                                    <p:set>
                                      <p:cBhvr>
                                        <p:cTn id="33" dur="1" fill="hold">
                                          <p:stCondLst>
                                            <p:cond delay="0"/>
                                          </p:stCondLst>
                                        </p:cTn>
                                        <p:tgtEl>
                                          <p:spTgt spid="30"/>
                                        </p:tgtEl>
                                        <p:attrNameLst>
                                          <p:attrName>style.visibility</p:attrName>
                                        </p:attrNameLst>
                                      </p:cBhvr>
                                      <p:to>
                                        <p:strVal val="visible"/>
                                      </p:to>
                                    </p:set>
                                    <p:anim calcmode="lin" valueType="num">
                                      <p:cBhvr additive="base">
                                        <p:cTn id="34" dur="2000" fill="hold"/>
                                        <p:tgtEl>
                                          <p:spTgt spid="30"/>
                                        </p:tgtEl>
                                        <p:attrNameLst>
                                          <p:attrName>ppt_x</p:attrName>
                                        </p:attrNameLst>
                                      </p:cBhvr>
                                      <p:tavLst>
                                        <p:tav tm="0">
                                          <p:val>
                                            <p:strVal val="#ppt_x"/>
                                          </p:val>
                                        </p:tav>
                                        <p:tav tm="100000">
                                          <p:val>
                                            <p:strVal val="#ppt_x"/>
                                          </p:val>
                                        </p:tav>
                                      </p:tavLst>
                                    </p:anim>
                                    <p:anim calcmode="lin" valueType="num">
                                      <p:cBhvr additive="base">
                                        <p:cTn id="35" dur="2000" fill="hold"/>
                                        <p:tgtEl>
                                          <p:spTgt spid="30"/>
                                        </p:tgtEl>
                                        <p:attrNameLst>
                                          <p:attrName>ppt_y</p:attrName>
                                        </p:attrNameLst>
                                      </p:cBhvr>
                                      <p:tavLst>
                                        <p:tav tm="0">
                                          <p:val>
                                            <p:strVal val="1+#ppt_h/2"/>
                                          </p:val>
                                        </p:tav>
                                        <p:tav tm="100000">
                                          <p:val>
                                            <p:strVal val="#ppt_y"/>
                                          </p:val>
                                        </p:tav>
                                      </p:tavLst>
                                    </p:anim>
                                  </p:childTnLst>
                                </p:cTn>
                              </p:par>
                              <p:par>
                                <p:cTn id="36" presetID="2" presetClass="entr" presetSubtype="4" accel="50000" decel="50000" fill="hold" grpId="0" nodeType="withEffect">
                                  <p:stCondLst>
                                    <p:cond delay="0"/>
                                  </p:stCondLst>
                                  <p:childTnLst>
                                    <p:set>
                                      <p:cBhvr>
                                        <p:cTn id="37" dur="1" fill="hold">
                                          <p:stCondLst>
                                            <p:cond delay="0"/>
                                          </p:stCondLst>
                                        </p:cTn>
                                        <p:tgtEl>
                                          <p:spTgt spid="27"/>
                                        </p:tgtEl>
                                        <p:attrNameLst>
                                          <p:attrName>style.visibility</p:attrName>
                                        </p:attrNameLst>
                                      </p:cBhvr>
                                      <p:to>
                                        <p:strVal val="visible"/>
                                      </p:to>
                                    </p:set>
                                    <p:anim calcmode="lin" valueType="num">
                                      <p:cBhvr additive="base">
                                        <p:cTn id="38" dur="2000" fill="hold"/>
                                        <p:tgtEl>
                                          <p:spTgt spid="27"/>
                                        </p:tgtEl>
                                        <p:attrNameLst>
                                          <p:attrName>ppt_x</p:attrName>
                                        </p:attrNameLst>
                                      </p:cBhvr>
                                      <p:tavLst>
                                        <p:tav tm="0">
                                          <p:val>
                                            <p:strVal val="#ppt_x"/>
                                          </p:val>
                                        </p:tav>
                                        <p:tav tm="100000">
                                          <p:val>
                                            <p:strVal val="#ppt_x"/>
                                          </p:val>
                                        </p:tav>
                                      </p:tavLst>
                                    </p:anim>
                                    <p:anim calcmode="lin" valueType="num">
                                      <p:cBhvr additive="base">
                                        <p:cTn id="39" dur="2000" fill="hold"/>
                                        <p:tgtEl>
                                          <p:spTgt spid="27"/>
                                        </p:tgtEl>
                                        <p:attrNameLst>
                                          <p:attrName>ppt_y</p:attrName>
                                        </p:attrNameLst>
                                      </p:cBhvr>
                                      <p:tavLst>
                                        <p:tav tm="0">
                                          <p:val>
                                            <p:strVal val="1+#ppt_h/2"/>
                                          </p:val>
                                        </p:tav>
                                        <p:tav tm="100000">
                                          <p:val>
                                            <p:strVal val="#ppt_y"/>
                                          </p:val>
                                        </p:tav>
                                      </p:tavLst>
                                    </p:anim>
                                  </p:childTnLst>
                                </p:cTn>
                              </p:par>
                              <p:par>
                                <p:cTn id="40" presetID="2" presetClass="entr" presetSubtype="4" accel="50000" decel="50000" fill="hold" grpId="0" nodeType="withEffect">
                                  <p:stCondLst>
                                    <p:cond delay="0"/>
                                  </p:stCondLst>
                                  <p:childTnLst>
                                    <p:set>
                                      <p:cBhvr>
                                        <p:cTn id="41" dur="1" fill="hold">
                                          <p:stCondLst>
                                            <p:cond delay="0"/>
                                          </p:stCondLst>
                                        </p:cTn>
                                        <p:tgtEl>
                                          <p:spTgt spid="33"/>
                                        </p:tgtEl>
                                        <p:attrNameLst>
                                          <p:attrName>style.visibility</p:attrName>
                                        </p:attrNameLst>
                                      </p:cBhvr>
                                      <p:to>
                                        <p:strVal val="visible"/>
                                      </p:to>
                                    </p:set>
                                    <p:anim calcmode="lin" valueType="num">
                                      <p:cBhvr additive="base">
                                        <p:cTn id="42" dur="2000" fill="hold"/>
                                        <p:tgtEl>
                                          <p:spTgt spid="33"/>
                                        </p:tgtEl>
                                        <p:attrNameLst>
                                          <p:attrName>ppt_x</p:attrName>
                                        </p:attrNameLst>
                                      </p:cBhvr>
                                      <p:tavLst>
                                        <p:tav tm="0">
                                          <p:val>
                                            <p:strVal val="#ppt_x"/>
                                          </p:val>
                                        </p:tav>
                                        <p:tav tm="100000">
                                          <p:val>
                                            <p:strVal val="#ppt_x"/>
                                          </p:val>
                                        </p:tav>
                                      </p:tavLst>
                                    </p:anim>
                                    <p:anim calcmode="lin" valueType="num">
                                      <p:cBhvr additive="base">
                                        <p:cTn id="43" dur="2000" fill="hold"/>
                                        <p:tgtEl>
                                          <p:spTgt spid="33"/>
                                        </p:tgtEl>
                                        <p:attrNameLst>
                                          <p:attrName>ppt_y</p:attrName>
                                        </p:attrNameLst>
                                      </p:cBhvr>
                                      <p:tavLst>
                                        <p:tav tm="0">
                                          <p:val>
                                            <p:strVal val="1+#ppt_h/2"/>
                                          </p:val>
                                        </p:tav>
                                        <p:tav tm="100000">
                                          <p:val>
                                            <p:strVal val="#ppt_y"/>
                                          </p:val>
                                        </p:tav>
                                      </p:tavLst>
                                    </p:anim>
                                  </p:childTnLst>
                                </p:cTn>
                              </p:par>
                              <p:par>
                                <p:cTn id="44" presetID="2" presetClass="entr" presetSubtype="4" accel="50000" decel="50000" fill="hold" grpId="0" nodeType="withEffect">
                                  <p:stCondLst>
                                    <p:cond delay="0"/>
                                  </p:stCondLst>
                                  <p:childTnLst>
                                    <p:set>
                                      <p:cBhvr>
                                        <p:cTn id="45" dur="1" fill="hold">
                                          <p:stCondLst>
                                            <p:cond delay="0"/>
                                          </p:stCondLst>
                                        </p:cTn>
                                        <p:tgtEl>
                                          <p:spTgt spid="28"/>
                                        </p:tgtEl>
                                        <p:attrNameLst>
                                          <p:attrName>style.visibility</p:attrName>
                                        </p:attrNameLst>
                                      </p:cBhvr>
                                      <p:to>
                                        <p:strVal val="visible"/>
                                      </p:to>
                                    </p:set>
                                    <p:anim calcmode="lin" valueType="num">
                                      <p:cBhvr additive="base">
                                        <p:cTn id="46" dur="2000" fill="hold"/>
                                        <p:tgtEl>
                                          <p:spTgt spid="28"/>
                                        </p:tgtEl>
                                        <p:attrNameLst>
                                          <p:attrName>ppt_x</p:attrName>
                                        </p:attrNameLst>
                                      </p:cBhvr>
                                      <p:tavLst>
                                        <p:tav tm="0">
                                          <p:val>
                                            <p:strVal val="#ppt_x"/>
                                          </p:val>
                                        </p:tav>
                                        <p:tav tm="100000">
                                          <p:val>
                                            <p:strVal val="#ppt_x"/>
                                          </p:val>
                                        </p:tav>
                                      </p:tavLst>
                                    </p:anim>
                                    <p:anim calcmode="lin" valueType="num">
                                      <p:cBhvr additive="base">
                                        <p:cTn id="47" dur="2000" fill="hold"/>
                                        <p:tgtEl>
                                          <p:spTgt spid="28"/>
                                        </p:tgtEl>
                                        <p:attrNameLst>
                                          <p:attrName>ppt_y</p:attrName>
                                        </p:attrNameLst>
                                      </p:cBhvr>
                                      <p:tavLst>
                                        <p:tav tm="0">
                                          <p:val>
                                            <p:strVal val="1+#ppt_h/2"/>
                                          </p:val>
                                        </p:tav>
                                        <p:tav tm="100000">
                                          <p:val>
                                            <p:strVal val="#ppt_y"/>
                                          </p:val>
                                        </p:tav>
                                      </p:tavLst>
                                    </p:anim>
                                  </p:childTnLst>
                                </p:cTn>
                              </p:par>
                              <p:par>
                                <p:cTn id="48" presetID="2" presetClass="entr" presetSubtype="4" accel="50000" decel="50000" fill="hold" grpId="0" nodeType="withEffect">
                                  <p:stCondLst>
                                    <p:cond delay="0"/>
                                  </p:stCondLst>
                                  <p:childTnLst>
                                    <p:set>
                                      <p:cBhvr>
                                        <p:cTn id="49" dur="1" fill="hold">
                                          <p:stCondLst>
                                            <p:cond delay="0"/>
                                          </p:stCondLst>
                                        </p:cTn>
                                        <p:tgtEl>
                                          <p:spTgt spid="35"/>
                                        </p:tgtEl>
                                        <p:attrNameLst>
                                          <p:attrName>style.visibility</p:attrName>
                                        </p:attrNameLst>
                                      </p:cBhvr>
                                      <p:to>
                                        <p:strVal val="visible"/>
                                      </p:to>
                                    </p:set>
                                    <p:anim calcmode="lin" valueType="num">
                                      <p:cBhvr additive="base">
                                        <p:cTn id="50" dur="2000" fill="hold"/>
                                        <p:tgtEl>
                                          <p:spTgt spid="35"/>
                                        </p:tgtEl>
                                        <p:attrNameLst>
                                          <p:attrName>ppt_x</p:attrName>
                                        </p:attrNameLst>
                                      </p:cBhvr>
                                      <p:tavLst>
                                        <p:tav tm="0">
                                          <p:val>
                                            <p:strVal val="#ppt_x"/>
                                          </p:val>
                                        </p:tav>
                                        <p:tav tm="100000">
                                          <p:val>
                                            <p:strVal val="#ppt_x"/>
                                          </p:val>
                                        </p:tav>
                                      </p:tavLst>
                                    </p:anim>
                                    <p:anim calcmode="lin" valueType="num">
                                      <p:cBhvr additive="base">
                                        <p:cTn id="51" dur="2000" fill="hold"/>
                                        <p:tgtEl>
                                          <p:spTgt spid="35"/>
                                        </p:tgtEl>
                                        <p:attrNameLst>
                                          <p:attrName>ppt_y</p:attrName>
                                        </p:attrNameLst>
                                      </p:cBhvr>
                                      <p:tavLst>
                                        <p:tav tm="0">
                                          <p:val>
                                            <p:strVal val="1+#ppt_h/2"/>
                                          </p:val>
                                        </p:tav>
                                        <p:tav tm="100000">
                                          <p:val>
                                            <p:strVal val="#ppt_y"/>
                                          </p:val>
                                        </p:tav>
                                      </p:tavLst>
                                    </p:anim>
                                  </p:childTnLst>
                                </p:cTn>
                              </p:par>
                              <p:par>
                                <p:cTn id="52" presetID="2" presetClass="entr" presetSubtype="4" accel="50000" decel="50000" fill="hold" grpId="0" nodeType="withEffect">
                                  <p:stCondLst>
                                    <p:cond delay="0"/>
                                  </p:stCondLst>
                                  <p:childTnLst>
                                    <p:set>
                                      <p:cBhvr>
                                        <p:cTn id="53" dur="1" fill="hold">
                                          <p:stCondLst>
                                            <p:cond delay="0"/>
                                          </p:stCondLst>
                                        </p:cTn>
                                        <p:tgtEl>
                                          <p:spTgt spid="36"/>
                                        </p:tgtEl>
                                        <p:attrNameLst>
                                          <p:attrName>style.visibility</p:attrName>
                                        </p:attrNameLst>
                                      </p:cBhvr>
                                      <p:to>
                                        <p:strVal val="visible"/>
                                      </p:to>
                                    </p:set>
                                    <p:anim calcmode="lin" valueType="num">
                                      <p:cBhvr additive="base">
                                        <p:cTn id="54" dur="2000" fill="hold"/>
                                        <p:tgtEl>
                                          <p:spTgt spid="36"/>
                                        </p:tgtEl>
                                        <p:attrNameLst>
                                          <p:attrName>ppt_x</p:attrName>
                                        </p:attrNameLst>
                                      </p:cBhvr>
                                      <p:tavLst>
                                        <p:tav tm="0">
                                          <p:val>
                                            <p:strVal val="#ppt_x"/>
                                          </p:val>
                                        </p:tav>
                                        <p:tav tm="100000">
                                          <p:val>
                                            <p:strVal val="#ppt_x"/>
                                          </p:val>
                                        </p:tav>
                                      </p:tavLst>
                                    </p:anim>
                                    <p:anim calcmode="lin" valueType="num">
                                      <p:cBhvr additive="base">
                                        <p:cTn id="55" dur="2000" fill="hold"/>
                                        <p:tgtEl>
                                          <p:spTgt spid="3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3" grpId="0" animBg="1"/>
      <p:bldP spid="35" grpId="0" animBg="1"/>
      <p:bldP spid="36" grpId="0" animBg="1"/>
      <p:bldP spid="37" grpId="0" animBg="1"/>
      <p:bldP spid="38" grpId="0" animBg="1"/>
      <p:bldP spid="40" grpId="0" animBg="1"/>
      <p:bldP spid="42" grpId="0" animBg="1"/>
      <p:bldP spid="43" grpId="0" animBg="1"/>
      <p:bldP spid="23" grpId="0"/>
      <p:bldP spid="26" grpId="0"/>
      <p:bldP spid="27" grpId="0" animBg="1"/>
      <p:bldP spid="28" grpId="0" animBg="1"/>
      <p:bldP spid="29" grpId="0" animBg="1"/>
      <p:bldP spid="32" grpId="0" animBg="1"/>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 name="Group 19"/>
          <p:cNvGrpSpPr>
            <a:grpSpLocks noChangeAspect="1"/>
          </p:cNvGrpSpPr>
          <p:nvPr/>
        </p:nvGrpSpPr>
        <p:grpSpPr>
          <a:xfrm>
            <a:off x="-821722" y="1418867"/>
            <a:ext cx="10775774" cy="4077681"/>
            <a:chOff x="-1209548" y="1144863"/>
            <a:chExt cx="14508000" cy="5490000"/>
          </a:xfrm>
        </p:grpSpPr>
        <p:sp>
          <p:nvSpPr>
            <p:cNvPr id="4" name="Rectangle 3"/>
            <p:cNvSpPr>
              <a:spLocks noChangeAspect="1"/>
            </p:cNvSpPr>
            <p:nvPr/>
          </p:nvSpPr>
          <p:spPr>
            <a:xfrm>
              <a:off x="554452" y="1144863"/>
              <a:ext cx="10980000" cy="54900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1" name="Straight Connector 10"/>
            <p:cNvCxnSpPr>
              <a:cxnSpLocks noChangeAspect="1"/>
            </p:cNvCxnSpPr>
            <p:nvPr/>
          </p:nvCxnSpPr>
          <p:spPr>
            <a:xfrm rot="5400000">
              <a:off x="1469187" y="3889069"/>
              <a:ext cx="5490000" cy="1588"/>
            </a:xfrm>
            <a:prstGeom prst="line">
              <a:avLst/>
            </a:prstGeom>
            <a:ln w="5715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a:cxnSpLocks noChangeAspect="1"/>
            </p:cNvCxnSpPr>
            <p:nvPr/>
          </p:nvCxnSpPr>
          <p:spPr>
            <a:xfrm rot="5400000">
              <a:off x="5129716" y="3889069"/>
              <a:ext cx="5490000" cy="1588"/>
            </a:xfrm>
            <a:prstGeom prst="line">
              <a:avLst/>
            </a:prstGeom>
            <a:ln w="5715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4" name="Oval 13"/>
            <p:cNvSpPr>
              <a:spLocks noChangeAspect="1"/>
            </p:cNvSpPr>
            <p:nvPr/>
          </p:nvSpPr>
          <p:spPr>
            <a:xfrm>
              <a:off x="5882452" y="3727862"/>
              <a:ext cx="436219" cy="436219"/>
            </a:xfrm>
            <a:prstGeom prst="ellipse">
              <a:avLst/>
            </a:prstGeom>
            <a:ln w="57150" cap="flat" cmpd="sng" algn="ctr">
              <a:solidFill>
                <a:srgbClr val="0000FF"/>
              </a:solidFill>
              <a:prstDash val="solid"/>
              <a:round/>
              <a:headEnd type="none" w="med" len="med"/>
              <a:tailEnd type="none" w="med" len="med"/>
            </a:ln>
          </p:spPr>
          <p:style>
            <a:lnRef idx="2">
              <a:schemeClr val="accent2"/>
            </a:lnRef>
            <a:fillRef idx="1">
              <a:schemeClr val="lt1"/>
            </a:fillRef>
            <a:effectRef idx="0">
              <a:schemeClr val="accent2"/>
            </a:effectRef>
            <a:fontRef idx="minor">
              <a:schemeClr val="dk1"/>
            </a:fontRef>
          </p:style>
        </p:sp>
        <p:sp>
          <p:nvSpPr>
            <p:cNvPr id="15" name="Arc 14"/>
            <p:cNvSpPr>
              <a:spLocks noChangeAspect="1"/>
            </p:cNvSpPr>
            <p:nvPr/>
          </p:nvSpPr>
          <p:spPr>
            <a:xfrm>
              <a:off x="-1209548" y="2125863"/>
              <a:ext cx="3528000" cy="3528000"/>
            </a:xfrm>
            <a:prstGeom prst="arc">
              <a:avLst>
                <a:gd name="adj1" fmla="val 16200000"/>
                <a:gd name="adj2" fmla="val 5351359"/>
              </a:avLst>
            </a:prstGeom>
            <a:ln w="53975"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8" name="Arc 17"/>
            <p:cNvSpPr>
              <a:spLocks noChangeAspect="1"/>
            </p:cNvSpPr>
            <p:nvPr/>
          </p:nvSpPr>
          <p:spPr>
            <a:xfrm flipH="1">
              <a:off x="9770452" y="2125863"/>
              <a:ext cx="3528000" cy="3528000"/>
            </a:xfrm>
            <a:prstGeom prst="arc">
              <a:avLst>
                <a:gd name="adj1" fmla="val 16200000"/>
                <a:gd name="adj2" fmla="val 5351359"/>
              </a:avLst>
            </a:prstGeom>
            <a:ln w="53975"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grpSp>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dirty="0" smtClean="0">
                <a:latin typeface="+mj-lt"/>
                <a:ea typeface="+mj-ea"/>
                <a:cs typeface="+mj-cs"/>
              </a:rPr>
              <a:t>The first centre pass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4" name="Footer Placeholder 23"/>
          <p:cNvSpPr>
            <a:spLocks noGrp="1"/>
          </p:cNvSpPr>
          <p:nvPr>
            <p:ph type="ftr" sz="quarter" idx="11"/>
          </p:nvPr>
        </p:nvSpPr>
        <p:spPr/>
        <p:txBody>
          <a:bodyPr/>
          <a:lstStyle/>
          <a:p>
            <a:r>
              <a:rPr lang="en-US" smtClean="0"/>
              <a:t>copyright 2016 Franc Concepts Ltd</a:t>
            </a:r>
            <a:endParaRPr lang="en-US" dirty="0"/>
          </a:p>
        </p:txBody>
      </p:sp>
      <p:sp>
        <p:nvSpPr>
          <p:cNvPr id="25" name="Title 10"/>
          <p:cNvSpPr txBox="1">
            <a:spLocks/>
          </p:cNvSpPr>
          <p:nvPr/>
        </p:nvSpPr>
        <p:spPr>
          <a:xfrm>
            <a:off x="33919" y="5410743"/>
            <a:ext cx="9144000" cy="8598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26" name="Title 10"/>
          <p:cNvSpPr txBox="1">
            <a:spLocks/>
          </p:cNvSpPr>
          <p:nvPr/>
        </p:nvSpPr>
        <p:spPr>
          <a:xfrm>
            <a:off x="515760" y="5608516"/>
            <a:ext cx="8508160" cy="968284"/>
          </a:xfrm>
          <a:prstGeom prst="rect">
            <a:avLst/>
          </a:prstGeom>
        </p:spPr>
        <p:txBody>
          <a:bodyPr vert="horz" lIns="91440" tIns="45720" rIns="91440" bIns="45720" rtlCol="0" anchor="ctr">
            <a:normAutofit/>
          </a:bodyPr>
          <a:lstStyle/>
          <a:p>
            <a:pPr marL="0" marR="0" lvl="0" indent="0" defTabSz="457200" rtl="0" eaLnBrk="1" fontAlgn="auto" latinLnBrk="0" hangingPunct="1">
              <a:lnSpc>
                <a:spcPct val="100000"/>
              </a:lnSpc>
              <a:spcBef>
                <a:spcPct val="0"/>
              </a:spcBef>
              <a:spcAft>
                <a:spcPts val="0"/>
              </a:spcAft>
              <a:buClrTx/>
              <a:buSzTx/>
              <a:buFontTx/>
              <a:buNone/>
              <a:tabLst/>
              <a:defRPr/>
            </a:pPr>
            <a:r>
              <a:rPr lang="en-US" dirty="0" smtClean="0">
                <a:latin typeface="+mj-lt"/>
                <a:ea typeface="+mj-ea"/>
                <a:cs typeface="+mj-cs"/>
              </a:rPr>
              <a:t>In this match,</a:t>
            </a:r>
          </a:p>
          <a:p>
            <a:pPr marL="0" marR="0" lvl="0" indent="0" defTabSz="457200" rtl="0" eaLnBrk="1" fontAlgn="auto" latinLnBrk="0" hangingPunct="1">
              <a:lnSpc>
                <a:spcPct val="100000"/>
              </a:lnSpc>
              <a:spcBef>
                <a:spcPct val="0"/>
              </a:spcBef>
              <a:spcAft>
                <a:spcPts val="0"/>
              </a:spcAft>
              <a:buClrTx/>
              <a:buSzTx/>
              <a:buFontTx/>
              <a:buNone/>
              <a:tabLst/>
              <a:defRPr/>
            </a:pPr>
            <a:endParaRPr kumimoji="0" lang="en-US" b="0" i="0" u="none" strike="noStrike" kern="1200" cap="none" spc="0" normalizeH="0" baseline="0" noProof="0" dirty="0" smtClean="0">
              <a:ln>
                <a:noFill/>
              </a:ln>
              <a:solidFill>
                <a:schemeClr val="tx1"/>
              </a:solidFill>
              <a:effectLst/>
              <a:uLnTx/>
              <a:uFillTx/>
              <a:latin typeface="+mj-lt"/>
              <a:ea typeface="+mj-ea"/>
              <a:cs typeface="+mj-cs"/>
            </a:endParaRPr>
          </a:p>
          <a:p>
            <a:pPr marL="0" marR="0" lvl="0" indent="0" defTabSz="457200" rtl="0" eaLnBrk="1" fontAlgn="auto" latinLnBrk="0" hangingPunct="1">
              <a:lnSpc>
                <a:spcPct val="100000"/>
              </a:lnSpc>
              <a:spcBef>
                <a:spcPct val="0"/>
              </a:spcBef>
              <a:spcAft>
                <a:spcPts val="0"/>
              </a:spcAft>
              <a:buClrTx/>
              <a:buSzTx/>
              <a:buFontTx/>
              <a:buNone/>
              <a:tabLst/>
              <a:defRPr/>
            </a:pPr>
            <a:r>
              <a:rPr kumimoji="0" lang="en-US" b="0" i="0" u="none" strike="noStrike" kern="1200" cap="none" spc="0" normalizeH="0" baseline="0" noProof="0" dirty="0" smtClean="0">
                <a:ln>
                  <a:noFill/>
                </a:ln>
                <a:solidFill>
                  <a:schemeClr val="tx1"/>
                </a:solidFill>
                <a:effectLst/>
                <a:uLnTx/>
                <a:uFillTx/>
                <a:latin typeface="+mj-lt"/>
                <a:ea typeface="+mj-ea"/>
                <a:cs typeface="+mj-cs"/>
              </a:rPr>
              <a:t>Team</a:t>
            </a:r>
            <a:r>
              <a:rPr kumimoji="0" lang="en-US" b="0" i="0" u="none" strike="noStrike" kern="1200" cap="none" spc="0" normalizeH="0" noProof="0" dirty="0" smtClean="0">
                <a:ln>
                  <a:noFill/>
                </a:ln>
                <a:solidFill>
                  <a:schemeClr val="tx1"/>
                </a:solidFill>
                <a:effectLst/>
                <a:uLnTx/>
                <a:uFillTx/>
                <a:latin typeface="+mj-lt"/>
                <a:ea typeface="+mj-ea"/>
                <a:cs typeface="+mj-cs"/>
              </a:rPr>
              <a:t> Ice 		     have won the toss </a:t>
            </a:r>
            <a:r>
              <a:rPr lang="en-US" dirty="0" smtClean="0">
                <a:latin typeface="+mj-lt"/>
                <a:ea typeface="+mj-ea"/>
                <a:cs typeface="+mj-cs"/>
              </a:rPr>
              <a:t>and have chosen to take the first centre </a:t>
            </a:r>
            <a:r>
              <a:rPr lang="en-US" dirty="0" smtClean="0">
                <a:latin typeface="+mj-lt"/>
                <a:ea typeface="+mj-ea"/>
                <a:cs typeface="+mj-cs"/>
              </a:rPr>
              <a:t>pass</a:t>
            </a:r>
            <a:endParaRPr kumimoji="0" lang="en-US" b="0" i="0" u="none" strike="noStrike" kern="1200" cap="none" spc="0" normalizeH="0" baseline="0" noProof="0" dirty="0">
              <a:ln>
                <a:noFill/>
              </a:ln>
              <a:solidFill>
                <a:schemeClr val="tx1"/>
              </a:solidFill>
              <a:effectLst/>
              <a:uLnTx/>
              <a:uFillTx/>
              <a:latin typeface="+mj-lt"/>
              <a:ea typeface="+mj-ea"/>
              <a:cs typeface="+mj-cs"/>
            </a:endParaRPr>
          </a:p>
        </p:txBody>
      </p:sp>
      <p:sp>
        <p:nvSpPr>
          <p:cNvPr id="39" name="Process 38"/>
          <p:cNvSpPr/>
          <p:nvPr/>
        </p:nvSpPr>
        <p:spPr>
          <a:xfrm>
            <a:off x="1590667" y="6141258"/>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endParaRPr lang="en-US" sz="1200" b="1" dirty="0">
              <a:solidFill>
                <a:schemeClr val="tx1"/>
              </a:solidFill>
            </a:endParaRPr>
          </a:p>
        </p:txBody>
      </p:sp>
      <p:sp>
        <p:nvSpPr>
          <p:cNvPr id="34" name="Process 33"/>
          <p:cNvSpPr/>
          <p:nvPr/>
        </p:nvSpPr>
        <p:spPr>
          <a:xfrm>
            <a:off x="2678682" y="4403963"/>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GA</a:t>
            </a:r>
            <a:endParaRPr lang="en-US" sz="1200" b="1" dirty="0">
              <a:solidFill>
                <a:schemeClr val="tx1"/>
              </a:solidFill>
            </a:endParaRPr>
          </a:p>
        </p:txBody>
      </p:sp>
      <p:sp>
        <p:nvSpPr>
          <p:cNvPr id="44" name="Process 43"/>
          <p:cNvSpPr/>
          <p:nvPr/>
        </p:nvSpPr>
        <p:spPr>
          <a:xfrm>
            <a:off x="904529" y="290184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GS</a:t>
            </a:r>
            <a:endParaRPr lang="en-US" sz="1200" b="1" dirty="0">
              <a:solidFill>
                <a:schemeClr val="tx1"/>
              </a:solidFill>
            </a:endParaRPr>
          </a:p>
        </p:txBody>
      </p:sp>
      <p:sp>
        <p:nvSpPr>
          <p:cNvPr id="45" name="Process 44"/>
          <p:cNvSpPr/>
          <p:nvPr/>
        </p:nvSpPr>
        <p:spPr>
          <a:xfrm>
            <a:off x="4976671" y="322584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C</a:t>
            </a:r>
            <a:endParaRPr lang="en-US" sz="1200" b="1" dirty="0">
              <a:solidFill>
                <a:schemeClr val="tx1"/>
              </a:solidFill>
            </a:endParaRPr>
          </a:p>
        </p:txBody>
      </p:sp>
      <p:sp>
        <p:nvSpPr>
          <p:cNvPr id="46" name="Process 45"/>
          <p:cNvSpPr/>
          <p:nvPr/>
        </p:nvSpPr>
        <p:spPr>
          <a:xfrm>
            <a:off x="6019800" y="2147502"/>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GD</a:t>
            </a:r>
            <a:endParaRPr lang="en-US" sz="1200" b="1" dirty="0">
              <a:solidFill>
                <a:schemeClr val="tx1"/>
              </a:solidFill>
            </a:endParaRPr>
          </a:p>
        </p:txBody>
      </p:sp>
      <p:sp>
        <p:nvSpPr>
          <p:cNvPr id="47" name="Process 46"/>
          <p:cNvSpPr/>
          <p:nvPr/>
        </p:nvSpPr>
        <p:spPr>
          <a:xfrm>
            <a:off x="7811756" y="2684069"/>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GK</a:t>
            </a:r>
            <a:endParaRPr lang="en-US" sz="1200" b="1" dirty="0">
              <a:solidFill>
                <a:schemeClr val="tx1"/>
              </a:solidFill>
            </a:endParaRPr>
          </a:p>
        </p:txBody>
      </p:sp>
      <p:sp>
        <p:nvSpPr>
          <p:cNvPr id="48" name="Process 47"/>
          <p:cNvSpPr/>
          <p:nvPr/>
        </p:nvSpPr>
        <p:spPr>
          <a:xfrm>
            <a:off x="2708155" y="3801896"/>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GD</a:t>
            </a:r>
            <a:endParaRPr lang="en-US" sz="1200" b="1" dirty="0">
              <a:solidFill>
                <a:schemeClr val="bg1"/>
              </a:solidFill>
            </a:endParaRPr>
          </a:p>
        </p:txBody>
      </p:sp>
      <p:sp>
        <p:nvSpPr>
          <p:cNvPr id="49" name="Process 48"/>
          <p:cNvSpPr/>
          <p:nvPr/>
        </p:nvSpPr>
        <p:spPr>
          <a:xfrm>
            <a:off x="1112551" y="3443611"/>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GK</a:t>
            </a:r>
            <a:endParaRPr lang="en-US" sz="1200" b="1" dirty="0">
              <a:solidFill>
                <a:schemeClr val="bg1"/>
              </a:solidFill>
            </a:endParaRPr>
          </a:p>
        </p:txBody>
      </p:sp>
      <p:sp>
        <p:nvSpPr>
          <p:cNvPr id="50" name="Process 49"/>
          <p:cNvSpPr/>
          <p:nvPr/>
        </p:nvSpPr>
        <p:spPr>
          <a:xfrm>
            <a:off x="3462946" y="4332371"/>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C</a:t>
            </a:r>
            <a:endParaRPr lang="en-US" sz="1200" b="1" dirty="0">
              <a:solidFill>
                <a:schemeClr val="bg1"/>
              </a:solidFill>
            </a:endParaRPr>
          </a:p>
        </p:txBody>
      </p:sp>
      <p:sp>
        <p:nvSpPr>
          <p:cNvPr id="51" name="Process 50"/>
          <p:cNvSpPr/>
          <p:nvPr/>
        </p:nvSpPr>
        <p:spPr>
          <a:xfrm>
            <a:off x="6019800" y="2790298"/>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GA</a:t>
            </a:r>
            <a:endParaRPr lang="en-US" sz="1200" b="1" dirty="0">
              <a:solidFill>
                <a:schemeClr val="bg1"/>
              </a:solidFill>
            </a:endParaRPr>
          </a:p>
        </p:txBody>
      </p:sp>
      <p:sp>
        <p:nvSpPr>
          <p:cNvPr id="52" name="Process 51"/>
          <p:cNvSpPr/>
          <p:nvPr/>
        </p:nvSpPr>
        <p:spPr>
          <a:xfrm>
            <a:off x="7811756" y="3337382"/>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GS</a:t>
            </a:r>
            <a:endParaRPr lang="en-US" sz="1200" b="1" dirty="0">
              <a:solidFill>
                <a:schemeClr val="bg1"/>
              </a:solidFill>
            </a:endParaRPr>
          </a:p>
        </p:txBody>
      </p:sp>
      <p:sp>
        <p:nvSpPr>
          <p:cNvPr id="53" name="Process 52"/>
          <p:cNvSpPr/>
          <p:nvPr/>
        </p:nvSpPr>
        <p:spPr>
          <a:xfrm>
            <a:off x="2678682" y="1864360"/>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WA</a:t>
            </a:r>
            <a:endParaRPr lang="en-US" sz="1200" b="1" dirty="0">
              <a:solidFill>
                <a:schemeClr val="tx1"/>
              </a:solidFill>
            </a:endParaRPr>
          </a:p>
        </p:txBody>
      </p:sp>
      <p:sp>
        <p:nvSpPr>
          <p:cNvPr id="54" name="Process 53"/>
          <p:cNvSpPr/>
          <p:nvPr/>
        </p:nvSpPr>
        <p:spPr>
          <a:xfrm>
            <a:off x="6019800" y="4550142"/>
            <a:ext cx="416045" cy="435542"/>
          </a:xfrm>
          <a:prstGeom prst="flowChartProcess">
            <a:avLst/>
          </a:prstGeom>
          <a:solidFill>
            <a:schemeClr val="accent5">
              <a:lumMod val="60000"/>
              <a:lumOff val="40000"/>
            </a:schemeClr>
          </a:solidFill>
          <a:ln w="57150" cap="flat" cmpd="sng" algn="ctr">
            <a:solidFill>
              <a:schemeClr val="accent5">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tx1"/>
                </a:solidFill>
              </a:rPr>
              <a:t>WD</a:t>
            </a:r>
            <a:endParaRPr lang="en-US" sz="1200" b="1" dirty="0">
              <a:solidFill>
                <a:schemeClr val="tx1"/>
              </a:solidFill>
            </a:endParaRPr>
          </a:p>
        </p:txBody>
      </p:sp>
      <p:sp>
        <p:nvSpPr>
          <p:cNvPr id="55" name="Process 54"/>
          <p:cNvSpPr/>
          <p:nvPr/>
        </p:nvSpPr>
        <p:spPr>
          <a:xfrm>
            <a:off x="6027507" y="3987573"/>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WA</a:t>
            </a:r>
            <a:endParaRPr lang="en-US" sz="1200" b="1" dirty="0">
              <a:solidFill>
                <a:schemeClr val="bg1"/>
              </a:solidFill>
            </a:endParaRPr>
          </a:p>
        </p:txBody>
      </p:sp>
      <p:sp>
        <p:nvSpPr>
          <p:cNvPr id="56" name="Process 55"/>
          <p:cNvSpPr/>
          <p:nvPr/>
        </p:nvSpPr>
        <p:spPr>
          <a:xfrm>
            <a:off x="2708155" y="2466298"/>
            <a:ext cx="416045" cy="435542"/>
          </a:xfrm>
          <a:prstGeom prst="flowChartProcess">
            <a:avLst/>
          </a:prstGeom>
          <a:solidFill>
            <a:srgbClr val="FA6969"/>
          </a:solidFill>
          <a:ln w="57150" cap="flat" cmpd="sng" algn="ctr">
            <a:solidFill>
              <a:srgbClr val="FF0000"/>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anchor="ctr"/>
          <a:lstStyle/>
          <a:p>
            <a:pPr algn="ctr"/>
            <a:r>
              <a:rPr lang="en-US" sz="1200" b="1" dirty="0" smtClean="0">
                <a:solidFill>
                  <a:schemeClr val="bg1"/>
                </a:solidFill>
              </a:rPr>
              <a:t>WD</a:t>
            </a:r>
            <a:endParaRPr lang="en-US" sz="1200" b="1" dirty="0">
              <a:solidFill>
                <a:schemeClr val="bg1"/>
              </a:solidFill>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 presetClass="entr" presetSubtype="0" fill="hold" grpId="0" nodeType="afterEffect">
                                  <p:stCondLst>
                                    <p:cond delay="0"/>
                                  </p:stCondLst>
                                  <p:childTnLst>
                                    <p:set>
                                      <p:cBhvr>
                                        <p:cTn id="10" dur="1" fill="hold">
                                          <p:stCondLst>
                                            <p:cond delay="0"/>
                                          </p:stCondLst>
                                        </p:cTn>
                                        <p:tgtEl>
                                          <p:spTgt spid="49"/>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2"/>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3"/>
                                        </p:tgtEl>
                                        <p:attrNameLst>
                                          <p:attrName>style.visibility</p:attrName>
                                        </p:attrNameLst>
                                      </p:cBhvr>
                                      <p:to>
                                        <p:strVal val="visible"/>
                                      </p:to>
                                    </p:set>
                                  </p:childTnLst>
                                </p:cTn>
                              </p:par>
                              <p:par>
                                <p:cTn id="29" presetID="1" presetClass="entr" presetSubtype="0" fill="hold" grpId="2" nodeType="withEffect">
                                  <p:stCondLst>
                                    <p:cond delay="0"/>
                                  </p:stCondLst>
                                  <p:childTnLst>
                                    <p:set>
                                      <p:cBhvr>
                                        <p:cTn id="30" dur="1" fill="hold">
                                          <p:stCondLst>
                                            <p:cond delay="0"/>
                                          </p:stCondLst>
                                        </p:cTn>
                                        <p:tgtEl>
                                          <p:spTgt spid="4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6"/>
                                        </p:tgtEl>
                                        <p:attrNameLst>
                                          <p:attrName>style.visibility</p:attrName>
                                        </p:attrNameLst>
                                      </p:cBhvr>
                                      <p:to>
                                        <p:strVal val="visible"/>
                                      </p:to>
                                    </p:set>
                                  </p:childTnLst>
                                </p:cTn>
                              </p:par>
                              <p:par>
                                <p:cTn id="37" presetID="1" presetClass="entr" presetSubtype="0" fill="hold" grpId="0" nodeType="withEffect">
                                  <p:stCondLst>
                                    <p:cond delay="2000"/>
                                  </p:stCondLst>
                                  <p:childTnLst>
                                    <p:set>
                                      <p:cBhvr>
                                        <p:cTn id="38" dur="1" fill="hold">
                                          <p:stCondLst>
                                            <p:cond delay="0"/>
                                          </p:stCondLst>
                                        </p:cTn>
                                        <p:tgtEl>
                                          <p:spTgt spid="39"/>
                                        </p:tgtEl>
                                        <p:attrNameLst>
                                          <p:attrName>style.visibility</p:attrName>
                                        </p:attrNameLst>
                                      </p:cBhvr>
                                      <p:to>
                                        <p:strVal val="visible"/>
                                      </p:to>
                                    </p:set>
                                  </p:childTnLst>
                                </p:cTn>
                              </p:par>
                            </p:childTnLst>
                          </p:cTn>
                        </p:par>
                        <p:par>
                          <p:cTn id="39" fill="hold">
                            <p:stCondLst>
                              <p:cond delay="4000"/>
                            </p:stCondLst>
                            <p:childTnLst>
                              <p:par>
                                <p:cTn id="40" presetID="10" presetClass="entr" presetSubtype="0"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Effect transition="in" filter="fade">
                                      <p:cBhvr>
                                        <p:cTn id="42" dur="2000"/>
                                        <p:tgtEl>
                                          <p:spTgt spid="26"/>
                                        </p:tgtEl>
                                      </p:cBhvr>
                                    </p:animEffect>
                                  </p:childTnLst>
                                </p:cTn>
                              </p:par>
                            </p:childTnLst>
                          </p:cTn>
                        </p:par>
                        <p:par>
                          <p:cTn id="43" fill="hold">
                            <p:stCondLst>
                              <p:cond delay="6000"/>
                            </p:stCondLst>
                            <p:childTnLst>
                              <p:par>
                                <p:cTn id="44" presetID="0" presetClass="path" presetSubtype="0" accel="50000" decel="50000" fill="hold" grpId="1" nodeType="afterEffect">
                                  <p:stCondLst>
                                    <p:cond delay="0"/>
                                  </p:stCondLst>
                                  <p:childTnLst>
                                    <p:animMotion origin="layout" path="M -6.23805E-6 8.49179E-6 L -0.06291 0.00903 " pathEditMode="relative" ptsTypes="AA">
                                      <p:cBhvr>
                                        <p:cTn id="45" dur="3000" fill="hold"/>
                                        <p:tgtEl>
                                          <p:spTgt spid="4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6" grpId="0"/>
      <p:bldP spid="39" grpId="0" animBg="1"/>
      <p:bldP spid="34" grpId="0" animBg="1"/>
      <p:bldP spid="44" grpId="0" animBg="1"/>
      <p:bldP spid="45" grpId="1" animBg="1"/>
      <p:bldP spid="45" grpId="2"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The scorecard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scorecard for our match looks like this:</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207919"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207919"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58840"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207919"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207919" y="366226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221745"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513916"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88195"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1" name="Rectangle 30"/>
          <p:cNvSpPr>
            <a:spLocks/>
          </p:cNvSpPr>
          <p:nvPr/>
        </p:nvSpPr>
        <p:spPr>
          <a:xfrm>
            <a:off x="4107833" y="2780976"/>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2" name="Rectangle 31"/>
          <p:cNvSpPr>
            <a:spLocks/>
          </p:cNvSpPr>
          <p:nvPr/>
        </p:nvSpPr>
        <p:spPr>
          <a:xfrm>
            <a:off x="4597850" y="2788700"/>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3" name="Title 10"/>
          <p:cNvSpPr txBox="1">
            <a:spLocks/>
          </p:cNvSpPr>
          <p:nvPr/>
        </p:nvSpPr>
        <p:spPr>
          <a:xfrm>
            <a:off x="273309" y="4581377"/>
            <a:ext cx="2681570" cy="177555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There is a place at the top of the scorecard to add the name of each </a:t>
            </a:r>
            <a:r>
              <a:rPr lang="en-US" sz="2000" dirty="0" smtClean="0">
                <a:latin typeface="+mj-lt"/>
                <a:ea typeface="+mj-ea"/>
                <a:cs typeface="+mj-cs"/>
              </a:rPr>
              <a:t>team</a:t>
            </a:r>
            <a:endParaRPr lang="en-US" sz="2000" dirty="0" smtClean="0">
              <a:latin typeface="+mj-lt"/>
              <a:ea typeface="+mj-ea"/>
              <a:cs typeface="+mj-cs"/>
            </a:endParaRPr>
          </a:p>
        </p:txBody>
      </p:sp>
      <p:sp>
        <p:nvSpPr>
          <p:cNvPr id="35" name="Rectangle 34"/>
          <p:cNvSpPr>
            <a:spLocks/>
          </p:cNvSpPr>
          <p:nvPr/>
        </p:nvSpPr>
        <p:spPr>
          <a:xfrm>
            <a:off x="4115540" y="3653912"/>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605557" y="3661636"/>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115540"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1" name="Rectangle 40"/>
          <p:cNvSpPr>
            <a:spLocks/>
          </p:cNvSpPr>
          <p:nvPr/>
        </p:nvSpPr>
        <p:spPr>
          <a:xfrm>
            <a:off x="4605557"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4" name="Rectangle 43"/>
          <p:cNvSpPr>
            <a:spLocks/>
          </p:cNvSpPr>
          <p:nvPr/>
        </p:nvSpPr>
        <p:spPr>
          <a:xfrm>
            <a:off x="4115540"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5" name="Rectangle 44"/>
          <p:cNvSpPr>
            <a:spLocks/>
          </p:cNvSpPr>
          <p:nvPr/>
        </p:nvSpPr>
        <p:spPr>
          <a:xfrm>
            <a:off x="4605557"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50" name="Footer Placeholder 49"/>
          <p:cNvSpPr>
            <a:spLocks noGrp="1"/>
          </p:cNvSpPr>
          <p:nvPr>
            <p:ph type="ftr" sz="quarter" idx="11"/>
          </p:nvPr>
        </p:nvSpPr>
        <p:spPr/>
        <p:txBody>
          <a:bodyPr/>
          <a:lstStyle/>
          <a:p>
            <a:r>
              <a:rPr lang="en-US" smtClean="0"/>
              <a:t>copyright 2016 Franc Concepts Ltd</a:t>
            </a:r>
            <a:endParaRPr lang="en-US"/>
          </a:p>
        </p:txBody>
      </p:sp>
      <p:sp>
        <p:nvSpPr>
          <p:cNvPr id="51" name="Title 10"/>
          <p:cNvSpPr txBox="1">
            <a:spLocks/>
          </p:cNvSpPr>
          <p:nvPr/>
        </p:nvSpPr>
        <p:spPr>
          <a:xfrm>
            <a:off x="6019800" y="2368135"/>
            <a:ext cx="2681570" cy="172628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remaining card is divided into quarters which represent the quarters of the match</a:t>
            </a:r>
          </a:p>
        </p:txBody>
      </p:sp>
      <p:sp>
        <p:nvSpPr>
          <p:cNvPr id="28" name="Title 10"/>
          <p:cNvSpPr txBox="1">
            <a:spLocks/>
          </p:cNvSpPr>
          <p:nvPr/>
        </p:nvSpPr>
        <p:spPr>
          <a:xfrm>
            <a:off x="273309" y="2548052"/>
            <a:ext cx="2681570" cy="1413349"/>
          </a:xfrm>
          <a:prstGeom prst="rect">
            <a:avLst/>
          </a:prstGeom>
        </p:spPr>
        <p:txBody>
          <a:bodyPr vert="horz" lIns="91440" tIns="45720" rIns="91440" bIns="45720" rtlCol="0" anchor="ctr">
            <a:normAutofit/>
          </a:bodyPr>
          <a:lstStyle/>
          <a:p>
            <a:pPr algn="ctr">
              <a:spcBef>
                <a:spcPct val="0"/>
              </a:spcBef>
              <a:defRPr/>
            </a:pPr>
            <a:r>
              <a:rPr lang="en-US" sz="2000" dirty="0"/>
              <a:t>Each scorer needs to supply a </a:t>
            </a:r>
            <a:r>
              <a:rPr lang="en-US" sz="2000" dirty="0" smtClean="0"/>
              <a:t>scorecard</a:t>
            </a:r>
            <a:endParaRPr lang="en-US" sz="2000" dirty="0"/>
          </a:p>
        </p:txBody>
      </p:sp>
      <p:sp>
        <p:nvSpPr>
          <p:cNvPr id="34" name="Title 10"/>
          <p:cNvSpPr txBox="1">
            <a:spLocks/>
          </p:cNvSpPr>
          <p:nvPr/>
        </p:nvSpPr>
        <p:spPr>
          <a:xfrm>
            <a:off x="6020345" y="4094418"/>
            <a:ext cx="2681570" cy="2213243"/>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solidFill>
                  <a:srgbClr val="FF6600"/>
                </a:solidFill>
                <a:latin typeface="+mj-lt"/>
                <a:ea typeface="+mj-ea"/>
                <a:cs typeface="+mj-cs"/>
              </a:rPr>
              <a:t>Tip:</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 scorecard doesn’t have to be pre-printed, it can be a piece of paper with lines drawn on it</a:t>
            </a: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5"/>
                                        </p:tgtEl>
                                        <p:attrNameLst>
                                          <p:attrName>style.visibility</p:attrName>
                                        </p:attrNameLst>
                                      </p:cBhvr>
                                      <p:to>
                                        <p:strVal val="visible"/>
                                      </p:to>
                                    </p:set>
                                    <p:animEffect transition="in" filter="fade">
                                      <p:cBhvr>
                                        <p:cTn id="11" dur="2000"/>
                                        <p:tgtEl>
                                          <p:spTgt spid="25"/>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8"/>
                                        </p:tgtEl>
                                        <p:attrNameLst>
                                          <p:attrName>style.visibility</p:attrName>
                                        </p:attrNameLst>
                                      </p:cBhvr>
                                      <p:to>
                                        <p:strVal val="visible"/>
                                      </p:to>
                                    </p:set>
                                    <p:animEffect transition="in" filter="fade">
                                      <p:cBhvr>
                                        <p:cTn id="15" dur="2000"/>
                                        <p:tgtEl>
                                          <p:spTgt spid="28"/>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33"/>
                                        </p:tgtEl>
                                        <p:attrNameLst>
                                          <p:attrName>style.visibility</p:attrName>
                                        </p:attrNameLst>
                                      </p:cBhvr>
                                      <p:to>
                                        <p:strVal val="visible"/>
                                      </p:to>
                                    </p:set>
                                    <p:animEffect transition="in" filter="fade">
                                      <p:cBhvr>
                                        <p:cTn id="19" dur="2000"/>
                                        <p:tgtEl>
                                          <p:spTgt spid="33"/>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9"/>
                                        </p:tgtEl>
                                        <p:attrNameLst>
                                          <p:attrName>style.visibility</p:attrName>
                                        </p:attrNameLst>
                                      </p:cBhvr>
                                      <p:to>
                                        <p:strVal val="visible"/>
                                      </p:to>
                                    </p:set>
                                    <p:animEffect transition="in" filter="fade">
                                      <p:cBhvr>
                                        <p:cTn id="23" dur="2000"/>
                                        <p:tgtEl>
                                          <p:spTgt spid="29"/>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30"/>
                                        </p:tgtEl>
                                        <p:attrNameLst>
                                          <p:attrName>style.visibility</p:attrName>
                                        </p:attrNameLst>
                                      </p:cBhvr>
                                      <p:to>
                                        <p:strVal val="visible"/>
                                      </p:to>
                                    </p:set>
                                    <p:animEffect transition="in" filter="fade">
                                      <p:cBhvr>
                                        <p:cTn id="27" dur="2000"/>
                                        <p:tgtEl>
                                          <p:spTgt spid="30"/>
                                        </p:tgtEl>
                                      </p:cBhvr>
                                    </p:animEffect>
                                  </p:childTnLst>
                                </p:cTn>
                              </p:par>
                            </p:childTnLst>
                          </p:cTn>
                        </p:par>
                        <p:par>
                          <p:cTn id="28" fill="hold">
                            <p:stCondLst>
                              <p:cond delay="12000"/>
                            </p:stCondLst>
                            <p:childTnLst>
                              <p:par>
                                <p:cTn id="29" presetID="10" presetClass="entr" presetSubtype="0" fill="hold" grpId="0" nodeType="afterEffect">
                                  <p:stCondLst>
                                    <p:cond delay="2000"/>
                                  </p:stCondLst>
                                  <p:childTnLst>
                                    <p:set>
                                      <p:cBhvr>
                                        <p:cTn id="30" dur="1" fill="hold">
                                          <p:stCondLst>
                                            <p:cond delay="0"/>
                                          </p:stCondLst>
                                        </p:cTn>
                                        <p:tgtEl>
                                          <p:spTgt spid="51"/>
                                        </p:tgtEl>
                                        <p:attrNameLst>
                                          <p:attrName>style.visibility</p:attrName>
                                        </p:attrNameLst>
                                      </p:cBhvr>
                                      <p:to>
                                        <p:strVal val="visible"/>
                                      </p:to>
                                    </p:set>
                                    <p:animEffect transition="in" filter="fade">
                                      <p:cBhvr>
                                        <p:cTn id="31" dur="5000"/>
                                        <p:tgtEl>
                                          <p:spTgt spid="51"/>
                                        </p:tgtEl>
                                      </p:cBhvr>
                                    </p:animEffect>
                                  </p:childTnLst>
                                </p:cTn>
                              </p:par>
                            </p:childTnLst>
                          </p:cTn>
                        </p:par>
                        <p:par>
                          <p:cTn id="32" fill="hold">
                            <p:stCondLst>
                              <p:cond delay="19000"/>
                            </p:stCondLst>
                            <p:childTnLst>
                              <p:par>
                                <p:cTn id="33" presetID="10" presetClass="entr" presetSubtype="0" fill="hold" grpId="0" nodeType="afterEffect">
                                  <p:stCondLst>
                                    <p:cond delay="200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5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p:bldP spid="29" grpId="0" animBg="1"/>
      <p:bldP spid="30" grpId="0" animBg="1"/>
      <p:bldP spid="33" grpId="0"/>
      <p:bldP spid="51" grpId="0"/>
      <p:bldP spid="28" grpId="0"/>
      <p:bldP spid="34" grpId="0"/>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The scorecard</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88989"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88989"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39910"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88989"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88989" y="366226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202815"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94986"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69265"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1" name="Rectangle 30"/>
          <p:cNvSpPr>
            <a:spLocks/>
          </p:cNvSpPr>
          <p:nvPr/>
        </p:nvSpPr>
        <p:spPr>
          <a:xfrm>
            <a:off x="4088903" y="2780976"/>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2" name="Rectangle 31"/>
          <p:cNvSpPr>
            <a:spLocks/>
          </p:cNvSpPr>
          <p:nvPr/>
        </p:nvSpPr>
        <p:spPr>
          <a:xfrm>
            <a:off x="4578920" y="2788700"/>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4" name="Title 10"/>
          <p:cNvSpPr txBox="1">
            <a:spLocks/>
          </p:cNvSpPr>
          <p:nvPr/>
        </p:nvSpPr>
        <p:spPr>
          <a:xfrm>
            <a:off x="236963" y="2319067"/>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teams take alternate centre </a:t>
            </a:r>
            <a:r>
              <a:rPr lang="en-US" sz="2000" dirty="0" smtClean="0">
                <a:latin typeface="+mj-lt"/>
                <a:ea typeface="+mj-ea"/>
                <a:cs typeface="+mj-cs"/>
              </a:rPr>
              <a:t>passes</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At the top of each quarter is a space to show who takes the centre pass during the quarter</a:t>
            </a:r>
            <a:r>
              <a:rPr lang="en-US" sz="2000" dirty="0" smtClean="0">
                <a:latin typeface="+mj-lt"/>
                <a:ea typeface="+mj-ea"/>
                <a:cs typeface="+mj-cs"/>
              </a:rPr>
              <a:t>. </a:t>
            </a:r>
            <a:endParaRPr lang="en-US" sz="2000" dirty="0" smtClean="0">
              <a:latin typeface="+mj-lt"/>
              <a:ea typeface="+mj-ea"/>
              <a:cs typeface="+mj-cs"/>
            </a:endParaRPr>
          </a:p>
        </p:txBody>
      </p:sp>
      <p:sp>
        <p:nvSpPr>
          <p:cNvPr id="35" name="Rectangle 34"/>
          <p:cNvSpPr>
            <a:spLocks/>
          </p:cNvSpPr>
          <p:nvPr/>
        </p:nvSpPr>
        <p:spPr>
          <a:xfrm>
            <a:off x="4096610" y="3653912"/>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586627" y="3661636"/>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096610"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1" name="Rectangle 40"/>
          <p:cNvSpPr>
            <a:spLocks/>
          </p:cNvSpPr>
          <p:nvPr/>
        </p:nvSpPr>
        <p:spPr>
          <a:xfrm>
            <a:off x="4586627"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4" name="Rectangle 43"/>
          <p:cNvSpPr>
            <a:spLocks/>
          </p:cNvSpPr>
          <p:nvPr/>
        </p:nvSpPr>
        <p:spPr>
          <a:xfrm>
            <a:off x="4096610"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5" name="Rectangle 44"/>
          <p:cNvSpPr>
            <a:spLocks/>
          </p:cNvSpPr>
          <p:nvPr/>
        </p:nvSpPr>
        <p:spPr>
          <a:xfrm>
            <a:off x="4586627"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2" name="Title 10"/>
          <p:cNvSpPr txBox="1">
            <a:spLocks/>
          </p:cNvSpPr>
          <p:nvPr/>
        </p:nvSpPr>
        <p:spPr>
          <a:xfrm>
            <a:off x="6216915" y="2368134"/>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Either an “E” (Evens) or an “O” (Odds) is added to each </a:t>
            </a:r>
            <a:r>
              <a:rPr lang="en-US" sz="2000" dirty="0" smtClean="0">
                <a:latin typeface="+mj-lt"/>
                <a:ea typeface="+mj-ea"/>
                <a:cs typeface="+mj-cs"/>
              </a:rPr>
              <a:t>box</a:t>
            </a:r>
            <a:endParaRPr lang="en-US" sz="2000" dirty="0" smtClean="0">
              <a:latin typeface="+mj-lt"/>
              <a:ea typeface="+mj-ea"/>
              <a:cs typeface="+mj-cs"/>
            </a:endParaRPr>
          </a:p>
        </p:txBody>
      </p:sp>
      <p:sp>
        <p:nvSpPr>
          <p:cNvPr id="40" name="Oval 39"/>
          <p:cNvSpPr/>
          <p:nvPr/>
        </p:nvSpPr>
        <p:spPr>
          <a:xfrm>
            <a:off x="3895979" y="2672032"/>
            <a:ext cx="1358465" cy="429819"/>
          </a:xfrm>
          <a:prstGeom prst="ellipse">
            <a:avLst/>
          </a:prstGeom>
          <a:gradFill flip="none" rotWithShape="1">
            <a:gsLst>
              <a:gs pos="0">
                <a:schemeClr val="accent1">
                  <a:tint val="100000"/>
                  <a:shade val="100000"/>
                  <a:satMod val="130000"/>
                  <a:alpha val="0"/>
                </a:schemeClr>
              </a:gs>
              <a:gs pos="100000">
                <a:schemeClr val="accent1">
                  <a:tint val="50000"/>
                  <a:shade val="100000"/>
                  <a:satMod val="350000"/>
                  <a:alpha val="0"/>
                </a:schemeClr>
              </a:gs>
            </a:gsLst>
            <a:lin ang="16200000" scaled="0"/>
            <a:tileRect/>
          </a:gradFill>
          <a:ln w="50800" cap="flat" cmpd="sng" algn="ctr">
            <a:solidFill>
              <a:schemeClr val="accent6">
                <a:lumMod val="75000"/>
              </a:schemeClr>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Footer Placeholder 41"/>
          <p:cNvSpPr>
            <a:spLocks noGrp="1"/>
          </p:cNvSpPr>
          <p:nvPr>
            <p:ph type="ftr" sz="quarter" idx="11"/>
          </p:nvPr>
        </p:nvSpPr>
        <p:spPr>
          <a:xfrm>
            <a:off x="3185655" y="6356350"/>
            <a:ext cx="2895600" cy="365125"/>
          </a:xfrm>
        </p:spPr>
        <p:txBody>
          <a:bodyPr/>
          <a:lstStyle/>
          <a:p>
            <a:r>
              <a:rPr lang="en-US" smtClean="0"/>
              <a:t>copyright 2016 Franc Concepts Ltd</a:t>
            </a:r>
            <a:endParaRPr lang="en-US"/>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2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2000"/>
                                        <p:tgtEl>
                                          <p:spTgt spid="30"/>
                                        </p:tgtEl>
                                      </p:cBhvr>
                                    </p:animEffect>
                                  </p:childTnLst>
                                </p:cTn>
                              </p:par>
                            </p:childTnLst>
                          </p:cTn>
                        </p:par>
                        <p:par>
                          <p:cTn id="14" fill="hold">
                            <p:stCondLst>
                              <p:cond delay="5000"/>
                            </p:stCondLst>
                            <p:childTnLst>
                              <p:par>
                                <p:cTn id="15" presetID="2" presetClass="entr" presetSubtype="8" accel="50000" decel="50000" fill="hold" grpId="1" nodeType="afterEffect">
                                  <p:stCondLst>
                                    <p:cond delay="0"/>
                                  </p:stCondLst>
                                  <p:childTnLst>
                                    <p:set>
                                      <p:cBhvr>
                                        <p:cTn id="16" dur="1" fill="hold">
                                          <p:stCondLst>
                                            <p:cond delay="0"/>
                                          </p:stCondLst>
                                        </p:cTn>
                                        <p:tgtEl>
                                          <p:spTgt spid="40"/>
                                        </p:tgtEl>
                                        <p:attrNameLst>
                                          <p:attrName>style.visibility</p:attrName>
                                        </p:attrNameLst>
                                      </p:cBhvr>
                                      <p:to>
                                        <p:strVal val="visible"/>
                                      </p:to>
                                    </p:set>
                                    <p:anim calcmode="lin" valueType="num">
                                      <p:cBhvr additive="base">
                                        <p:cTn id="17" dur="2000" fill="hold"/>
                                        <p:tgtEl>
                                          <p:spTgt spid="40"/>
                                        </p:tgtEl>
                                        <p:attrNameLst>
                                          <p:attrName>ppt_x</p:attrName>
                                        </p:attrNameLst>
                                      </p:cBhvr>
                                      <p:tavLst>
                                        <p:tav tm="0">
                                          <p:val>
                                            <p:strVal val="0-#ppt_w/2"/>
                                          </p:val>
                                        </p:tav>
                                        <p:tav tm="100000">
                                          <p:val>
                                            <p:strVal val="#ppt_x"/>
                                          </p:val>
                                        </p:tav>
                                      </p:tavLst>
                                    </p:anim>
                                    <p:anim calcmode="lin" valueType="num">
                                      <p:cBhvr additive="base">
                                        <p:cTn id="18" dur="2000" fill="hold"/>
                                        <p:tgtEl>
                                          <p:spTgt spid="40"/>
                                        </p:tgtEl>
                                        <p:attrNameLst>
                                          <p:attrName>ppt_y</p:attrName>
                                        </p:attrNameLst>
                                      </p:cBhvr>
                                      <p:tavLst>
                                        <p:tav tm="0">
                                          <p:val>
                                            <p:strVal val="#ppt_y"/>
                                          </p:val>
                                        </p:tav>
                                        <p:tav tm="100000">
                                          <p:val>
                                            <p:strVal val="#ppt_y"/>
                                          </p:val>
                                        </p:tav>
                                      </p:tavLst>
                                    </p:anim>
                                  </p:childTnLst>
                                </p:cTn>
                              </p:par>
                            </p:childTnLst>
                          </p:cTn>
                        </p:par>
                        <p:par>
                          <p:cTn id="19" fill="hold">
                            <p:stCondLst>
                              <p:cond delay="7000"/>
                            </p:stCondLst>
                            <p:childTnLst>
                              <p:par>
                                <p:cTn id="20" presetID="10" presetClass="entr" presetSubtype="0" fill="hold" grpId="0" nodeType="afterEffect">
                                  <p:stCondLst>
                                    <p:cond delay="0"/>
                                  </p:stCondLst>
                                  <p:childTnLst>
                                    <p:set>
                                      <p:cBhvr>
                                        <p:cTn id="21" dur="1" fill="hold">
                                          <p:stCondLst>
                                            <p:cond delay="0"/>
                                          </p:stCondLst>
                                        </p:cTn>
                                        <p:tgtEl>
                                          <p:spTgt spid="34"/>
                                        </p:tgtEl>
                                        <p:attrNameLst>
                                          <p:attrName>style.visibility</p:attrName>
                                        </p:attrNameLst>
                                      </p:cBhvr>
                                      <p:to>
                                        <p:strVal val="visible"/>
                                      </p:to>
                                    </p:set>
                                    <p:animEffect transition="in" filter="fade">
                                      <p:cBhvr>
                                        <p:cTn id="22" dur="2000"/>
                                        <p:tgtEl>
                                          <p:spTgt spid="34"/>
                                        </p:tgtEl>
                                      </p:cBhvr>
                                    </p:animEffect>
                                  </p:childTnLst>
                                </p:cTn>
                              </p:par>
                            </p:childTnLst>
                          </p:cTn>
                        </p:par>
                        <p:par>
                          <p:cTn id="23" fill="hold">
                            <p:stCondLst>
                              <p:cond delay="9000"/>
                            </p:stCondLst>
                            <p:childTnLst>
                              <p:par>
                                <p:cTn id="24" presetID="10" presetClass="entr" presetSubtype="0" fill="hold" grpId="0" nodeType="afterEffect">
                                  <p:stCondLst>
                                    <p:cond delay="2000"/>
                                  </p:stCondLst>
                                  <p:childTnLst>
                                    <p:set>
                                      <p:cBhvr>
                                        <p:cTn id="25" dur="1" fill="hold">
                                          <p:stCondLst>
                                            <p:cond delay="0"/>
                                          </p:stCondLst>
                                        </p:cTn>
                                        <p:tgtEl>
                                          <p:spTgt spid="22"/>
                                        </p:tgtEl>
                                        <p:attrNameLst>
                                          <p:attrName>style.visibility</p:attrName>
                                        </p:attrNameLst>
                                      </p:cBhvr>
                                      <p:to>
                                        <p:strVal val="visible"/>
                                      </p:to>
                                    </p:set>
                                    <p:animEffect transition="in" filter="fade">
                                      <p:cBhvr>
                                        <p:cTn id="26" dur="50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animBg="1"/>
      <p:bldP spid="30" grpId="0" animBg="1"/>
      <p:bldP spid="34" grpId="0"/>
      <p:bldP spid="22" grpId="0"/>
      <p:bldP spid="40" grpId="1" animBg="1"/>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Odds </a:t>
            </a:r>
            <a:r>
              <a:rPr lang="en-US" sz="4400" dirty="0" smtClean="0">
                <a:latin typeface="+mj-lt"/>
                <a:ea typeface="+mj-ea"/>
                <a:cs typeface="+mj-cs"/>
              </a:rPr>
              <a:t>and Evens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85244"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85244"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36165"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85244"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85244" y="366226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199070"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91241"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65520"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1" name="Rectangle 30"/>
          <p:cNvSpPr>
            <a:spLocks/>
          </p:cNvSpPr>
          <p:nvPr/>
        </p:nvSpPr>
        <p:spPr>
          <a:xfrm>
            <a:off x="4085158" y="2780976"/>
            <a:ext cx="505490"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3" name="Title 10"/>
          <p:cNvSpPr txBox="1">
            <a:spLocks/>
          </p:cNvSpPr>
          <p:nvPr/>
        </p:nvSpPr>
        <p:spPr>
          <a:xfrm>
            <a:off x="218480" y="2319068"/>
            <a:ext cx="2681570" cy="1281734"/>
          </a:xfrm>
          <a:prstGeom prst="rect">
            <a:avLst/>
          </a:prstGeom>
        </p:spPr>
        <p:txBody>
          <a:bodyPr vert="horz" lIns="91440" tIns="45720" rIns="91440" bIns="45720" rtlCol="0" anchor="ctr">
            <a:normAutofit/>
          </a:bodyPr>
          <a:lstStyle/>
          <a:p>
            <a:pPr algn="ctr">
              <a:spcBef>
                <a:spcPct val="0"/>
              </a:spcBef>
              <a:defRPr/>
            </a:pPr>
            <a:r>
              <a:rPr lang="en-US" sz="2000" dirty="0" smtClean="0"/>
              <a:t>So, who gets the “E” and who gets the “O”?</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p:txBody>
      </p:sp>
      <p:sp>
        <p:nvSpPr>
          <p:cNvPr id="34" name="Title 10"/>
          <p:cNvSpPr txBox="1">
            <a:spLocks/>
          </p:cNvSpPr>
          <p:nvPr/>
        </p:nvSpPr>
        <p:spPr>
          <a:xfrm>
            <a:off x="6005230" y="2783253"/>
            <a:ext cx="2681570" cy="2404422"/>
          </a:xfrm>
          <a:prstGeom prst="rect">
            <a:avLst/>
          </a:prstGeom>
        </p:spPr>
        <p:txBody>
          <a:bodyPr vert="horz" lIns="91440" tIns="45720" rIns="91440" bIns="45720" rtlCol="0" anchor="ctr">
            <a:normAutofit fontScale="92500" lnSpcReduction="2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Before the start of any match, the score is 0 : 0.  </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When added together </a:t>
            </a: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0 + 0 = 0 </a:t>
            </a: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This is shown on our scorecard as an Even </a:t>
            </a:r>
            <a:r>
              <a:rPr lang="en-US" sz="2000" dirty="0" smtClean="0">
                <a:latin typeface="+mj-lt"/>
                <a:ea typeface="+mj-ea"/>
                <a:cs typeface="+mj-cs"/>
              </a:rPr>
              <a:t>number</a:t>
            </a:r>
            <a:endParaRPr lang="en-US" sz="2000" dirty="0" smtClean="0">
              <a:latin typeface="+mj-lt"/>
              <a:ea typeface="+mj-ea"/>
              <a:cs typeface="+mj-cs"/>
            </a:endParaRPr>
          </a:p>
        </p:txBody>
      </p:sp>
      <p:sp>
        <p:nvSpPr>
          <p:cNvPr id="18" name="Footer Placeholder 17"/>
          <p:cNvSpPr>
            <a:spLocks noGrp="1"/>
          </p:cNvSpPr>
          <p:nvPr>
            <p:ph type="ftr" sz="quarter" idx="11"/>
          </p:nvPr>
        </p:nvSpPr>
        <p:spPr/>
        <p:txBody>
          <a:bodyPr/>
          <a:lstStyle/>
          <a:p>
            <a:r>
              <a:rPr lang="en-US" smtClean="0"/>
              <a:t>copyright 2016 Franc Concepts Ltd</a:t>
            </a:r>
            <a:endParaRPr lang="en-US"/>
          </a:p>
        </p:txBody>
      </p:sp>
      <p:sp>
        <p:nvSpPr>
          <p:cNvPr id="21" name="Title 10"/>
          <p:cNvSpPr txBox="1">
            <a:spLocks/>
          </p:cNvSpPr>
          <p:nvPr/>
        </p:nvSpPr>
        <p:spPr>
          <a:xfrm>
            <a:off x="218480" y="3951928"/>
            <a:ext cx="2681570" cy="240442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It depends on the score at any point in the </a:t>
            </a:r>
            <a:r>
              <a:rPr lang="en-US" sz="2000" dirty="0" smtClean="0">
                <a:latin typeface="+mj-lt"/>
                <a:ea typeface="+mj-ea"/>
                <a:cs typeface="+mj-cs"/>
              </a:rPr>
              <a:t>match</a:t>
            </a:r>
            <a:endParaRPr lang="en-US" sz="2000" dirty="0" smtClean="0">
              <a:latin typeface="+mj-lt"/>
              <a:ea typeface="+mj-ea"/>
              <a:cs typeface="+mj-cs"/>
            </a:endParaRPr>
          </a:p>
        </p:txBody>
      </p:sp>
      <p:sp>
        <p:nvSpPr>
          <p:cNvPr id="22" name="Rectangle 21"/>
          <p:cNvSpPr>
            <a:spLocks/>
          </p:cNvSpPr>
          <p:nvPr/>
        </p:nvSpPr>
        <p:spPr>
          <a:xfrm>
            <a:off x="4565318" y="2789967"/>
            <a:ext cx="505490"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5" name="Rectangle 34"/>
          <p:cNvSpPr>
            <a:spLocks/>
          </p:cNvSpPr>
          <p:nvPr/>
        </p:nvSpPr>
        <p:spPr>
          <a:xfrm>
            <a:off x="4080493" y="3661917"/>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570510" y="3669641"/>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7" name="Rectangle 36"/>
          <p:cNvSpPr>
            <a:spLocks/>
          </p:cNvSpPr>
          <p:nvPr/>
        </p:nvSpPr>
        <p:spPr>
          <a:xfrm>
            <a:off x="4100978" y="4583832"/>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8" name="Rectangle 37"/>
          <p:cNvSpPr>
            <a:spLocks/>
          </p:cNvSpPr>
          <p:nvPr/>
        </p:nvSpPr>
        <p:spPr>
          <a:xfrm>
            <a:off x="4590995" y="4591556"/>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100978" y="5546721"/>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40" name="Rectangle 39"/>
          <p:cNvSpPr>
            <a:spLocks/>
          </p:cNvSpPr>
          <p:nvPr/>
        </p:nvSpPr>
        <p:spPr>
          <a:xfrm>
            <a:off x="4590995" y="5554445"/>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fade">
                                      <p:cBhvr>
                                        <p:cTn id="7" dur="2000"/>
                                        <p:tgtEl>
                                          <p:spTgt spid="2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0"/>
                                        </p:tgtEl>
                                        <p:attrNameLst>
                                          <p:attrName>style.visibility</p:attrName>
                                        </p:attrNameLst>
                                      </p:cBhvr>
                                      <p:to>
                                        <p:strVal val="visible"/>
                                      </p:to>
                                    </p:set>
                                    <p:animEffect transition="in" filter="fade">
                                      <p:cBhvr>
                                        <p:cTn id="10" dur="2000"/>
                                        <p:tgtEl>
                                          <p:spTgt spid="30"/>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3"/>
                                        </p:tgtEl>
                                        <p:attrNameLst>
                                          <p:attrName>style.visibility</p:attrName>
                                        </p:attrNameLst>
                                      </p:cBhvr>
                                      <p:to>
                                        <p:strVal val="visible"/>
                                      </p:to>
                                    </p:set>
                                    <p:animEffect transition="in" filter="fade">
                                      <p:cBhvr>
                                        <p:cTn id="13" dur="2000"/>
                                        <p:tgtEl>
                                          <p:spTgt spid="23"/>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2000"/>
                                        <p:tgtEl>
                                          <p:spTgt spid="33"/>
                                        </p:tgtEl>
                                      </p:cBhvr>
                                    </p:animEffect>
                                  </p:childTnLst>
                                </p:cTn>
                              </p:par>
                            </p:childTnLst>
                          </p:cTn>
                        </p:par>
                        <p:par>
                          <p:cTn id="18" fill="hold">
                            <p:stCondLst>
                              <p:cond delay="4000"/>
                            </p:stCondLst>
                            <p:childTnLst>
                              <p:par>
                                <p:cTn id="19" presetID="10" presetClass="entr" presetSubtype="0" fill="hold" grpId="0" nodeType="afterEffect">
                                  <p:stCondLst>
                                    <p:cond delay="0"/>
                                  </p:stCondLst>
                                  <p:childTnLst>
                                    <p:set>
                                      <p:cBhvr>
                                        <p:cTn id="20" dur="1" fill="hold">
                                          <p:stCondLst>
                                            <p:cond delay="0"/>
                                          </p:stCondLst>
                                        </p:cTn>
                                        <p:tgtEl>
                                          <p:spTgt spid="21"/>
                                        </p:tgtEl>
                                        <p:attrNameLst>
                                          <p:attrName>style.visibility</p:attrName>
                                        </p:attrNameLst>
                                      </p:cBhvr>
                                      <p:to>
                                        <p:strVal val="visible"/>
                                      </p:to>
                                    </p:set>
                                    <p:animEffect transition="in" filter="fade">
                                      <p:cBhvr>
                                        <p:cTn id="21" dur="2000"/>
                                        <p:tgtEl>
                                          <p:spTgt spid="21"/>
                                        </p:tgtEl>
                                      </p:cBhvr>
                                    </p:animEffect>
                                  </p:childTnLst>
                                </p:cTn>
                              </p:par>
                            </p:childTnLst>
                          </p:cTn>
                        </p:par>
                        <p:par>
                          <p:cTn id="22" fill="hold">
                            <p:stCondLst>
                              <p:cond delay="6000"/>
                            </p:stCondLst>
                            <p:childTnLst>
                              <p:par>
                                <p:cTn id="23" presetID="10" presetClass="entr" presetSubtype="0" fill="hold" grpId="0" nodeType="afterEffect">
                                  <p:stCondLst>
                                    <p:cond delay="0"/>
                                  </p:stCondLst>
                                  <p:childTnLst>
                                    <p:set>
                                      <p:cBhvr>
                                        <p:cTn id="24" dur="1" fill="hold">
                                          <p:stCondLst>
                                            <p:cond delay="0"/>
                                          </p:stCondLst>
                                        </p:cTn>
                                        <p:tgtEl>
                                          <p:spTgt spid="34"/>
                                        </p:tgtEl>
                                        <p:attrNameLst>
                                          <p:attrName>style.visibility</p:attrName>
                                        </p:attrNameLst>
                                      </p:cBhvr>
                                      <p:to>
                                        <p:strVal val="visible"/>
                                      </p:to>
                                    </p:set>
                                    <p:animEffect transition="in" filter="fade">
                                      <p:cBhvr>
                                        <p:cTn id="25" dur="5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animBg="1"/>
      <p:bldP spid="30" grpId="0" animBg="1"/>
      <p:bldP spid="33" grpId="0"/>
      <p:bldP spid="34" grpId="0"/>
      <p:bldP spid="21" grpId="0"/>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Odds </a:t>
            </a:r>
            <a:r>
              <a:rPr lang="en-US" sz="4400" dirty="0" smtClean="0">
                <a:latin typeface="+mj-lt"/>
                <a:ea typeface="+mj-ea"/>
                <a:cs typeface="+mj-cs"/>
              </a:rPr>
              <a:t>and Evens</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157934"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157934"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08855"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157934"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157934" y="360080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171760"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463931"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38210"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18" name="Footer Placeholder 17"/>
          <p:cNvSpPr>
            <a:spLocks noGrp="1"/>
          </p:cNvSpPr>
          <p:nvPr>
            <p:ph type="ftr" sz="quarter" idx="11"/>
          </p:nvPr>
        </p:nvSpPr>
        <p:spPr>
          <a:xfrm>
            <a:off x="3315370" y="6356350"/>
            <a:ext cx="2895600" cy="365125"/>
          </a:xfrm>
        </p:spPr>
        <p:txBody>
          <a:bodyPr/>
          <a:lstStyle/>
          <a:p>
            <a:r>
              <a:rPr lang="en-US" smtClean="0"/>
              <a:t>copyright 2016 Franc Concepts Ltd</a:t>
            </a:r>
            <a:endParaRPr lang="en-US"/>
          </a:p>
        </p:txBody>
      </p:sp>
      <p:sp>
        <p:nvSpPr>
          <p:cNvPr id="20" name="Title 10"/>
          <p:cNvSpPr txBox="1">
            <a:spLocks/>
          </p:cNvSpPr>
          <p:nvPr/>
        </p:nvSpPr>
        <p:spPr>
          <a:xfrm>
            <a:off x="6005230" y="2726675"/>
            <a:ext cx="2681570" cy="27555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solidFill>
                  <a:schemeClr val="accent5">
                    <a:lumMod val="75000"/>
                  </a:schemeClr>
                </a:solidFill>
                <a:latin typeface="+mj-lt"/>
                <a:ea typeface="+mj-ea"/>
                <a:cs typeface="+mj-cs"/>
              </a:rPr>
              <a:t>Team Ice </a:t>
            </a:r>
            <a:r>
              <a:rPr lang="en-US" sz="2000" dirty="0" smtClean="0">
                <a:latin typeface="+mj-lt"/>
                <a:ea typeface="+mj-ea"/>
                <a:cs typeface="+mj-cs"/>
              </a:rPr>
              <a:t>have won the toss and will take the first centre pass so an “E’ is added under their name and an “O” is added under </a:t>
            </a:r>
            <a:r>
              <a:rPr lang="en-US" sz="2000" dirty="0" smtClean="0">
                <a:solidFill>
                  <a:srgbClr val="FF0000"/>
                </a:solidFill>
                <a:latin typeface="+mj-lt"/>
                <a:ea typeface="+mj-ea"/>
                <a:cs typeface="+mj-cs"/>
              </a:rPr>
              <a:t>Team </a:t>
            </a:r>
            <a:r>
              <a:rPr lang="en-US" sz="2000" dirty="0" smtClean="0">
                <a:solidFill>
                  <a:srgbClr val="FF0000"/>
                </a:solidFill>
                <a:latin typeface="+mj-lt"/>
                <a:ea typeface="+mj-ea"/>
                <a:cs typeface="+mj-cs"/>
              </a:rPr>
              <a:t>Cream</a:t>
            </a: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28" name="Rectangle 27"/>
          <p:cNvSpPr>
            <a:spLocks/>
          </p:cNvSpPr>
          <p:nvPr/>
        </p:nvSpPr>
        <p:spPr>
          <a:xfrm>
            <a:off x="4067720" y="3606106"/>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5" name="Rectangle 34"/>
          <p:cNvSpPr>
            <a:spLocks/>
          </p:cNvSpPr>
          <p:nvPr/>
        </p:nvSpPr>
        <p:spPr>
          <a:xfrm>
            <a:off x="4557737" y="3613830"/>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6" name="Rectangle 35"/>
          <p:cNvSpPr>
            <a:spLocks/>
          </p:cNvSpPr>
          <p:nvPr/>
        </p:nvSpPr>
        <p:spPr>
          <a:xfrm>
            <a:off x="4081375" y="4582965"/>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7" name="Rectangle 36"/>
          <p:cNvSpPr>
            <a:spLocks/>
          </p:cNvSpPr>
          <p:nvPr/>
        </p:nvSpPr>
        <p:spPr>
          <a:xfrm>
            <a:off x="4571392" y="4590689"/>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8" name="Rectangle 37"/>
          <p:cNvSpPr>
            <a:spLocks/>
          </p:cNvSpPr>
          <p:nvPr/>
        </p:nvSpPr>
        <p:spPr>
          <a:xfrm>
            <a:off x="4081375" y="5531390"/>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9" name="Rectangle 38"/>
          <p:cNvSpPr>
            <a:spLocks/>
          </p:cNvSpPr>
          <p:nvPr/>
        </p:nvSpPr>
        <p:spPr>
          <a:xfrm>
            <a:off x="4571392" y="5539114"/>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21" name="Rectangle 20"/>
          <p:cNvSpPr>
            <a:spLocks/>
          </p:cNvSpPr>
          <p:nvPr/>
        </p:nvSpPr>
        <p:spPr>
          <a:xfrm>
            <a:off x="4060043" y="2769516"/>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22" name="Rectangle 21"/>
          <p:cNvSpPr>
            <a:spLocks/>
          </p:cNvSpPr>
          <p:nvPr/>
        </p:nvSpPr>
        <p:spPr>
          <a:xfrm>
            <a:off x="4550060" y="277724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25" name="Rectangle 24"/>
          <p:cNvSpPr>
            <a:spLocks/>
          </p:cNvSpPr>
          <p:nvPr/>
        </p:nvSpPr>
        <p:spPr>
          <a:xfrm>
            <a:off x="4067720" y="2786806"/>
            <a:ext cx="474205" cy="200625"/>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3" name="Rectangle 32"/>
          <p:cNvSpPr>
            <a:spLocks/>
          </p:cNvSpPr>
          <p:nvPr/>
        </p:nvSpPr>
        <p:spPr>
          <a:xfrm>
            <a:off x="4557737" y="2794530"/>
            <a:ext cx="474205" cy="19290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endParaRPr lang="en-US" sz="1200" i="1" dirty="0">
              <a:solidFill>
                <a:schemeClr val="accent1">
                  <a:lumMod val="50000"/>
                </a:schemeClr>
              </a:solidFill>
            </a:endParaRPr>
          </a:p>
        </p:txBody>
      </p:sp>
      <p:sp>
        <p:nvSpPr>
          <p:cNvPr id="34" name="Rectangle 33"/>
          <p:cNvSpPr>
            <a:spLocks/>
          </p:cNvSpPr>
          <p:nvPr/>
        </p:nvSpPr>
        <p:spPr>
          <a:xfrm>
            <a:off x="4065991" y="279463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40" name="Rectangle 39"/>
          <p:cNvSpPr>
            <a:spLocks/>
          </p:cNvSpPr>
          <p:nvPr/>
        </p:nvSpPr>
        <p:spPr>
          <a:xfrm>
            <a:off x="4556008" y="2802356"/>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10" presetClass="entr" presetSubtype="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2000"/>
                                        <p:tgtEl>
                                          <p:spTgt spid="29"/>
                                        </p:tgtEl>
                                      </p:cBhvr>
                                    </p:animEffect>
                                  </p:childTnLst>
                                </p:cTn>
                              </p:par>
                              <p:par>
                                <p:cTn id="11" presetID="10" presetClass="entr" presetSubtype="0" fill="hold"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2000"/>
                                        <p:tgtEl>
                                          <p:spTgt spid="30"/>
                                        </p:tgtEl>
                                      </p:cBhvr>
                                    </p:animEffect>
                                  </p:childTnLst>
                                </p:cTn>
                              </p:par>
                            </p:childTnLst>
                          </p:cTn>
                        </p:par>
                        <p:par>
                          <p:cTn id="14" fill="hold">
                            <p:stCondLst>
                              <p:cond delay="2000"/>
                            </p:stCondLst>
                            <p:childTnLst>
                              <p:par>
                                <p:cTn id="15" presetID="10" presetClass="entr" presetSubtype="0" fill="hold" nodeType="after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1000"/>
                                        <p:tgtEl>
                                          <p:spTgt spid="20"/>
                                        </p:tgtEl>
                                      </p:cBhvr>
                                    </p:animEffect>
                                  </p:childTnLst>
                                </p:cTn>
                              </p:par>
                            </p:childTnLst>
                          </p:cTn>
                        </p:par>
                        <p:par>
                          <p:cTn id="18" fill="hold">
                            <p:stCondLst>
                              <p:cond delay="3000"/>
                            </p:stCondLst>
                            <p:childTnLst>
                              <p:par>
                                <p:cTn id="19" presetID="10" presetClass="entr" presetSubtype="0" fill="hold" grpId="0" nodeType="afterEffect">
                                  <p:stCondLst>
                                    <p:cond delay="2000"/>
                                  </p:stCondLst>
                                  <p:childTnLst>
                                    <p:set>
                                      <p:cBhvr>
                                        <p:cTn id="20" dur="1" fill="hold">
                                          <p:stCondLst>
                                            <p:cond delay="0"/>
                                          </p:stCondLst>
                                        </p:cTn>
                                        <p:tgtEl>
                                          <p:spTgt spid="34"/>
                                        </p:tgtEl>
                                        <p:attrNameLst>
                                          <p:attrName>style.visibility</p:attrName>
                                        </p:attrNameLst>
                                      </p:cBhvr>
                                      <p:to>
                                        <p:strVal val="visible"/>
                                      </p:to>
                                    </p:set>
                                    <p:animEffect transition="in" filter="fade">
                                      <p:cBhvr>
                                        <p:cTn id="21" dur="2000"/>
                                        <p:tgtEl>
                                          <p:spTgt spid="34"/>
                                        </p:tgtEl>
                                      </p:cBhvr>
                                    </p:animEffect>
                                  </p:childTnLst>
                                </p:cTn>
                              </p:par>
                              <p:par>
                                <p:cTn id="22" presetID="10" presetClass="entr" presetSubtype="0" fill="hold" grpId="0" nodeType="withEffect">
                                  <p:stCondLst>
                                    <p:cond delay="3000"/>
                                  </p:stCondLst>
                                  <p:childTnLst>
                                    <p:set>
                                      <p:cBhvr>
                                        <p:cTn id="23" dur="1" fill="hold">
                                          <p:stCondLst>
                                            <p:cond delay="0"/>
                                          </p:stCondLst>
                                        </p:cTn>
                                        <p:tgtEl>
                                          <p:spTgt spid="40"/>
                                        </p:tgtEl>
                                        <p:attrNameLst>
                                          <p:attrName>style.visibility</p:attrName>
                                        </p:attrNameLst>
                                      </p:cBhvr>
                                      <p:to>
                                        <p:strVal val="visible"/>
                                      </p:to>
                                    </p:set>
                                    <p:animEffect transition="in" filter="fade">
                                      <p:cBhvr>
                                        <p:cTn id="24" dur="2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34" grpId="0" animBg="1"/>
      <p:bldP spid="40"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 name="Title 10"/>
          <p:cNvSpPr txBox="1">
            <a:spLocks/>
          </p:cNvSpPr>
          <p:nvPr/>
        </p:nvSpPr>
        <p:spPr>
          <a:xfrm>
            <a:off x="457200" y="620888"/>
            <a:ext cx="8229600" cy="796749"/>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noProof="0" dirty="0" smtClean="0">
                <a:latin typeface="+mj-lt"/>
                <a:ea typeface="+mj-ea"/>
                <a:cs typeface="+mj-cs"/>
              </a:rPr>
              <a:t>Throughout the match</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25" name="Title 10"/>
          <p:cNvSpPr txBox="1">
            <a:spLocks/>
          </p:cNvSpPr>
          <p:nvPr/>
        </p:nvSpPr>
        <p:spPr>
          <a:xfrm>
            <a:off x="331040" y="1419524"/>
            <a:ext cx="8355760" cy="622002"/>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1"/>
              </a:solidFill>
              <a:effectLst/>
              <a:uLnTx/>
              <a:uFillTx/>
              <a:latin typeface="+mj-lt"/>
              <a:ea typeface="+mj-ea"/>
              <a:cs typeface="+mj-cs"/>
            </a:endParaRPr>
          </a:p>
        </p:txBody>
      </p:sp>
      <p:sp>
        <p:nvSpPr>
          <p:cNvPr id="16" name="Rectangle 15"/>
          <p:cNvSpPr>
            <a:spLocks/>
          </p:cNvSpPr>
          <p:nvPr/>
        </p:nvSpPr>
        <p:spPr>
          <a:xfrm>
            <a:off x="3207042" y="2319067"/>
            <a:ext cx="2718848" cy="4077681"/>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1">
                  <a:lumMod val="50000"/>
                </a:schemeClr>
              </a:solidFill>
            </a:endParaRPr>
          </a:p>
        </p:txBody>
      </p:sp>
      <p:cxnSp>
        <p:nvCxnSpPr>
          <p:cNvPr id="17" name="Straight Connector 16"/>
          <p:cNvCxnSpPr/>
          <p:nvPr/>
        </p:nvCxnSpPr>
        <p:spPr>
          <a:xfrm>
            <a:off x="3207042" y="277331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rot="16200000" flipH="1">
            <a:off x="2557963" y="4351518"/>
            <a:ext cx="4077681" cy="31284"/>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207042" y="5529802"/>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3207042" y="3600801"/>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7" name="Straight Connector 26"/>
          <p:cNvCxnSpPr/>
          <p:nvPr/>
        </p:nvCxnSpPr>
        <p:spPr>
          <a:xfrm>
            <a:off x="3220868" y="4581377"/>
            <a:ext cx="2718848" cy="1588"/>
          </a:xfrm>
          <a:prstGeom prst="line">
            <a:avLst/>
          </a:prstGeom>
          <a:ln w="50800" cap="flat" cmpd="sng" algn="ctr">
            <a:solidFill>
              <a:srgbClr val="0000FF"/>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9" name="Title 10"/>
          <p:cNvSpPr txBox="1">
            <a:spLocks/>
          </p:cNvSpPr>
          <p:nvPr/>
        </p:nvSpPr>
        <p:spPr>
          <a:xfrm>
            <a:off x="3513039" y="2358881"/>
            <a:ext cx="794812" cy="367794"/>
          </a:xfrm>
          <a:prstGeom prst="rect">
            <a:avLst/>
          </a:prstGeom>
          <a:solidFill>
            <a:schemeClr val="bg1"/>
          </a:solidFill>
        </p:spPr>
        <p:txBody>
          <a:bodyPr vert="horz" lIns="91440" tIns="45720" rIns="91440" bIns="45720" rtlCol="0" anchor="ctr">
            <a:normAutofit fontScale="925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Ice</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0" name="Title 10"/>
          <p:cNvSpPr txBox="1">
            <a:spLocks/>
          </p:cNvSpPr>
          <p:nvPr/>
        </p:nvSpPr>
        <p:spPr>
          <a:xfrm>
            <a:off x="4887318" y="2358881"/>
            <a:ext cx="794812" cy="367794"/>
          </a:xfrm>
          <a:prstGeom prst="rect">
            <a:avLst/>
          </a:prstGeom>
          <a:solidFill>
            <a:schemeClr val="bg1"/>
          </a:solidFill>
        </p:spPr>
        <p:txBody>
          <a:bodyPr vert="horz" lIns="91440" tIns="45720" rIns="91440" bIns="45720" rtlCol="0" anchor="ctr">
            <a:normAutofit fontScale="85000" lnSpcReduction="10000"/>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Cream</a:t>
            </a:r>
            <a:endParaRPr kumimoji="0" lang="en-US" sz="2000" b="0" i="1" u="none" strike="noStrike" kern="1200" cap="none" spc="0" normalizeH="0" baseline="0" noProof="0" dirty="0">
              <a:ln>
                <a:noFill/>
              </a:ln>
              <a:solidFill>
                <a:schemeClr val="tx1"/>
              </a:solidFill>
              <a:effectLst/>
              <a:uLnTx/>
              <a:uFillTx/>
              <a:latin typeface="+mj-lt"/>
              <a:ea typeface="+mj-ea"/>
              <a:cs typeface="+mj-cs"/>
            </a:endParaRPr>
          </a:p>
        </p:txBody>
      </p:sp>
      <p:sp>
        <p:nvSpPr>
          <p:cNvPr id="31" name="Rectangle 30"/>
          <p:cNvSpPr>
            <a:spLocks/>
          </p:cNvSpPr>
          <p:nvPr/>
        </p:nvSpPr>
        <p:spPr>
          <a:xfrm>
            <a:off x="4106956" y="2780976"/>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E</a:t>
            </a:r>
            <a:endParaRPr lang="en-US" sz="1200" i="1" dirty="0">
              <a:solidFill>
                <a:schemeClr val="accent1">
                  <a:lumMod val="50000"/>
                </a:schemeClr>
              </a:solidFill>
            </a:endParaRPr>
          </a:p>
        </p:txBody>
      </p:sp>
      <p:sp>
        <p:nvSpPr>
          <p:cNvPr id="32" name="Rectangle 31"/>
          <p:cNvSpPr>
            <a:spLocks/>
          </p:cNvSpPr>
          <p:nvPr/>
        </p:nvSpPr>
        <p:spPr>
          <a:xfrm>
            <a:off x="4596973" y="2788701"/>
            <a:ext cx="474205" cy="192900"/>
          </a:xfrm>
          <a:prstGeom prst="rect">
            <a:avLst/>
          </a:prstGeom>
          <a:solidFill>
            <a:schemeClr val="bg1"/>
          </a:solidFill>
          <a:ln w="57150" cap="flat" cmpd="sng" algn="ctr">
            <a:solidFill>
              <a:srgbClr val="0000FF"/>
            </a:solidFill>
            <a:prstDash val="solid"/>
            <a:round/>
            <a:headEnd type="none" w="med" len="med"/>
            <a:tailEnd type="none" w="med" len="med"/>
          </a:ln>
        </p:spPr>
        <p:style>
          <a:lnRef idx="1">
            <a:schemeClr val="accent1"/>
          </a:lnRef>
          <a:fillRef idx="3">
            <a:schemeClr val="accent1"/>
          </a:fillRef>
          <a:effectRef idx="2">
            <a:schemeClr val="accent1"/>
          </a:effectRef>
          <a:fontRef idx="minor">
            <a:schemeClr val="lt1"/>
          </a:fontRef>
        </p:style>
        <p:txBody>
          <a:bodyPr rtlCol="0" anchor="b"/>
          <a:lstStyle/>
          <a:p>
            <a:pPr algn="ctr"/>
            <a:r>
              <a:rPr lang="en-US" sz="1200" i="1" dirty="0" smtClean="0">
                <a:solidFill>
                  <a:schemeClr val="accent1">
                    <a:lumMod val="50000"/>
                  </a:schemeClr>
                </a:solidFill>
              </a:rPr>
              <a:t>O</a:t>
            </a:r>
            <a:endParaRPr lang="en-US" sz="1200" i="1" dirty="0">
              <a:solidFill>
                <a:schemeClr val="accent1">
                  <a:lumMod val="50000"/>
                </a:schemeClr>
              </a:solidFill>
            </a:endParaRPr>
          </a:p>
        </p:txBody>
      </p:sp>
      <p:sp>
        <p:nvSpPr>
          <p:cNvPr id="33" name="Title 10"/>
          <p:cNvSpPr txBox="1">
            <a:spLocks/>
          </p:cNvSpPr>
          <p:nvPr/>
        </p:nvSpPr>
        <p:spPr>
          <a:xfrm>
            <a:off x="352817" y="2175658"/>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Both teams have a scorer.  The scorers should stand together </a:t>
            </a:r>
            <a:r>
              <a:rPr lang="en-US" sz="2000" dirty="0" err="1" smtClean="0">
                <a:latin typeface="+mj-lt"/>
                <a:ea typeface="+mj-ea"/>
                <a:cs typeface="+mj-cs"/>
              </a:rPr>
              <a:t>benchside</a:t>
            </a:r>
            <a:r>
              <a:rPr lang="en-US" sz="2000" dirty="0" smtClean="0">
                <a:latin typeface="+mj-lt"/>
                <a:ea typeface="+mj-ea"/>
                <a:cs typeface="+mj-cs"/>
              </a:rPr>
              <a:t> out of the umpires </a:t>
            </a:r>
            <a:r>
              <a:rPr lang="en-US" sz="2000" dirty="0" smtClean="0">
                <a:latin typeface="+mj-lt"/>
                <a:ea typeface="+mj-ea"/>
                <a:cs typeface="+mj-cs"/>
              </a:rPr>
              <a:t>way  </a:t>
            </a: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smtClean="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endParaRPr lang="en-US" sz="2000" dirty="0">
              <a:latin typeface="+mj-lt"/>
              <a:ea typeface="+mj-ea"/>
              <a:cs typeface="+mj-cs"/>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i="1" dirty="0" smtClean="0">
                <a:latin typeface="+mj-lt"/>
                <a:ea typeface="+mj-ea"/>
                <a:cs typeface="+mj-cs"/>
              </a:rPr>
              <a:t>(</a:t>
            </a:r>
            <a:r>
              <a:rPr lang="en-US" sz="2000" i="1" dirty="0" err="1" smtClean="0">
                <a:latin typeface="+mj-lt"/>
                <a:ea typeface="+mj-ea"/>
                <a:cs typeface="+mj-cs"/>
              </a:rPr>
              <a:t>Benchside</a:t>
            </a:r>
            <a:r>
              <a:rPr lang="en-US" sz="2000" i="1" dirty="0" smtClean="0">
                <a:latin typeface="+mj-lt"/>
                <a:ea typeface="+mj-ea"/>
                <a:cs typeface="+mj-cs"/>
              </a:rPr>
              <a:t> is at the side of the </a:t>
            </a:r>
            <a:r>
              <a:rPr lang="en-US" sz="2000" i="1" dirty="0" smtClean="0">
                <a:latin typeface="+mj-lt"/>
                <a:ea typeface="+mj-ea"/>
                <a:cs typeface="+mj-cs"/>
              </a:rPr>
              <a:t>court)</a:t>
            </a:r>
            <a:endParaRPr lang="en-US" sz="2000" i="1" dirty="0" smtClean="0">
              <a:latin typeface="+mj-lt"/>
              <a:ea typeface="+mj-ea"/>
              <a:cs typeface="+mj-cs"/>
            </a:endParaRPr>
          </a:p>
        </p:txBody>
      </p:sp>
      <p:sp>
        <p:nvSpPr>
          <p:cNvPr id="18" name="Footer Placeholder 17"/>
          <p:cNvSpPr>
            <a:spLocks noGrp="1"/>
          </p:cNvSpPr>
          <p:nvPr>
            <p:ph type="ftr" sz="quarter" idx="11"/>
          </p:nvPr>
        </p:nvSpPr>
        <p:spPr>
          <a:xfrm>
            <a:off x="3219785" y="6356350"/>
            <a:ext cx="2895600" cy="365125"/>
          </a:xfrm>
        </p:spPr>
        <p:txBody>
          <a:bodyPr/>
          <a:lstStyle/>
          <a:p>
            <a:r>
              <a:rPr lang="en-US" smtClean="0"/>
              <a:t>copyright 2016 Franc Concepts Ltd</a:t>
            </a:r>
            <a:endParaRPr lang="en-US"/>
          </a:p>
        </p:txBody>
      </p:sp>
      <p:sp>
        <p:nvSpPr>
          <p:cNvPr id="20" name="Title 10"/>
          <p:cNvSpPr txBox="1">
            <a:spLocks/>
          </p:cNvSpPr>
          <p:nvPr/>
        </p:nvSpPr>
        <p:spPr>
          <a:xfrm>
            <a:off x="6284915" y="2175658"/>
            <a:ext cx="2681570" cy="4037867"/>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2000" dirty="0" smtClean="0">
                <a:latin typeface="+mj-lt"/>
                <a:ea typeface="+mj-ea"/>
                <a:cs typeface="+mj-cs"/>
              </a:rPr>
              <a:t>The scorers should check with each other when each goal is scored to ensure they have recorded the same </a:t>
            </a:r>
            <a:r>
              <a:rPr lang="en-US" sz="2000" dirty="0" smtClean="0">
                <a:latin typeface="+mj-lt"/>
                <a:ea typeface="+mj-ea"/>
                <a:cs typeface="+mj-cs"/>
              </a:rPr>
              <a:t>score</a:t>
            </a:r>
            <a:endParaRPr lang="en-US" sz="2000" dirty="0" smtClean="0"/>
          </a:p>
        </p:txBody>
      </p:sp>
    </p:spTree>
  </p:cSld>
  <p:clrMapOvr>
    <a:masterClrMapping/>
  </p:clrMapOvr>
  <p:transition advClick="0" advTm="1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2000"/>
                                        <p:tgtEl>
                                          <p:spTgt spid="2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fade">
                                      <p:cBhvr>
                                        <p:cTn id="10" dur="2000"/>
                                        <p:tgtEl>
                                          <p:spTgt spid="2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2000"/>
                                        <p:tgtEl>
                                          <p:spTgt spid="30"/>
                                        </p:tgtEl>
                                      </p:cBhvr>
                                    </p:animEffect>
                                  </p:childTnLst>
                                </p:cTn>
                              </p:par>
                            </p:childTnLst>
                          </p:cTn>
                        </p:par>
                        <p:par>
                          <p:cTn id="14" fill="hold">
                            <p:stCondLst>
                              <p:cond delay="2000"/>
                            </p:stCondLst>
                            <p:childTnLst>
                              <p:par>
                                <p:cTn id="15" presetID="10" presetClass="entr" presetSubtype="0" fill="hold" grpId="0" nodeType="afterEffect">
                                  <p:stCondLst>
                                    <p:cond delay="0"/>
                                  </p:stCondLst>
                                  <p:childTnLst>
                                    <p:set>
                                      <p:cBhvr>
                                        <p:cTn id="16" dur="1" fill="hold">
                                          <p:stCondLst>
                                            <p:cond delay="0"/>
                                          </p:stCondLst>
                                        </p:cTn>
                                        <p:tgtEl>
                                          <p:spTgt spid="33"/>
                                        </p:tgtEl>
                                        <p:attrNameLst>
                                          <p:attrName>style.visibility</p:attrName>
                                        </p:attrNameLst>
                                      </p:cBhvr>
                                      <p:to>
                                        <p:strVal val="visible"/>
                                      </p:to>
                                    </p:set>
                                    <p:animEffect transition="in" filter="fade">
                                      <p:cBhvr>
                                        <p:cTn id="17" dur="2000"/>
                                        <p:tgtEl>
                                          <p:spTgt spid="33"/>
                                        </p:tgtEl>
                                      </p:cBhvr>
                                    </p:animEffect>
                                  </p:childTnLst>
                                </p:cTn>
                              </p:par>
                            </p:childTnLst>
                          </p:cTn>
                        </p:par>
                        <p:par>
                          <p:cTn id="18" fill="hold">
                            <p:stCondLst>
                              <p:cond delay="4000"/>
                            </p:stCondLst>
                            <p:childTnLst>
                              <p:par>
                                <p:cTn id="19" presetID="10" presetClass="entr" presetSubtype="0" fill="hold" grpId="0" nodeType="afterEffect">
                                  <p:stCondLst>
                                    <p:cond delay="400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9" grpId="0" animBg="1"/>
      <p:bldP spid="30" grpId="0" animBg="1"/>
      <p:bldP spid="33" grpId="0"/>
      <p:bldP spid="20"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6946</TotalTime>
  <Words>2006</Words>
  <Application>Microsoft Macintosh PowerPoint</Application>
  <PresentationFormat>On-screen Show (4:3)</PresentationFormat>
  <Paragraphs>720</Paragraphs>
  <Slides>28</Slides>
  <Notes>3</Notes>
  <HiddenSlides>0</HiddenSlides>
  <MMClips>0</MMClips>
  <ScaleCrop>false</ScaleCrop>
  <HeadingPairs>
    <vt:vector size="4" baseType="variant">
      <vt:variant>
        <vt:lpstr>Design Template</vt:lpstr>
      </vt:variant>
      <vt:variant>
        <vt:i4>1</vt:i4>
      </vt:variant>
      <vt:variant>
        <vt:lpstr>Slide Titles</vt:lpstr>
      </vt:variant>
      <vt:variant>
        <vt:i4>28</vt:i4>
      </vt:variant>
    </vt:vector>
  </HeadingPairs>
  <TitlesOfParts>
    <vt:vector size="2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Joanne Francombe</dc:creator>
  <cp:lastModifiedBy>Joanne Francombe</cp:lastModifiedBy>
  <cp:revision>93</cp:revision>
  <dcterms:created xsi:type="dcterms:W3CDTF">2016-06-28T16:24:39Z</dcterms:created>
  <dcterms:modified xsi:type="dcterms:W3CDTF">2016-06-28T17:50:03Z</dcterms:modified>
</cp:coreProperties>
</file>